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6"/>
  </p:notesMasterIdLst>
  <p:sldIdLst>
    <p:sldId id="281" r:id="rId5"/>
    <p:sldId id="257" r:id="rId6"/>
    <p:sldId id="259" r:id="rId7"/>
    <p:sldId id="264" r:id="rId8"/>
    <p:sldId id="258" r:id="rId9"/>
    <p:sldId id="280" r:id="rId10"/>
    <p:sldId id="265" r:id="rId11"/>
    <p:sldId id="260" r:id="rId12"/>
    <p:sldId id="273" r:id="rId13"/>
    <p:sldId id="275" r:id="rId14"/>
    <p:sldId id="276" r:id="rId15"/>
    <p:sldId id="261" r:id="rId16"/>
    <p:sldId id="267" r:id="rId17"/>
    <p:sldId id="270" r:id="rId18"/>
    <p:sldId id="271" r:id="rId19"/>
    <p:sldId id="278" r:id="rId20"/>
    <p:sldId id="272" r:id="rId21"/>
    <p:sldId id="268" r:id="rId22"/>
    <p:sldId id="262" r:id="rId23"/>
    <p:sldId id="263" r:id="rId24"/>
    <p:sldId id="279" r:id="rId25"/>
  </p:sldIdLst>
  <p:sldSz cx="12192000" cy="6858000"/>
  <p:notesSz cx="6858000" cy="10191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736730-BCA6-58BF-0092-3D0E6D60080A}" name="Justin Chando" initials="JC" userId="S::juchando@microsoft.com::70c27982-95b2-44e1-b409-6b7f6007ff03" providerId="AD"/>
  <p188:author id="{A6B425D4-5FCC-2ADC-948D-6C93263C18E8}" name="Angela Chin" initials="AC" userId="Angela Chin" providerId="None"/>
  <p188:author id="{058B49E3-A438-AA3E-D3D8-EEF50C0FD987}" name="Nick Smith (TEAMS)" initials="N(" userId="S::karsmith@microsoft.com::6678af69-f10d-47fa-9d7e-2e5092a2b11b" providerId="AD"/>
  <p188:author id="{A3310FF1-DB3D-3AB9-41C7-B88AA78E34D2}" name="Garrett Chandler" initials="GC" userId="S::gachandl@microsoft.com::6a9e6038-1301-4744-a12c-68cd1c4847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2F1"/>
    <a:srgbClr val="FFFFFF"/>
    <a:srgbClr val="272421"/>
    <a:srgbClr val="6264A7"/>
    <a:srgbClr val="252424"/>
    <a:srgbClr val="3F3E3E"/>
    <a:srgbClr val="464774"/>
    <a:srgbClr val="8B8CC7"/>
    <a:srgbClr val="58599B"/>
    <a:srgbClr val="EDEB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F4712A-5A82-4B14-8E37-73C46A30B60E}" v="3" dt="2020-08-06T19:16:08.8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3"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 Quick" userId="3ec158b3-fcf9-44be-ab7b-6b5eabb27aef" providerId="ADAL" clId="{5174606C-F77F-4CF6-BF6C-4F4818AF91B4}"/>
    <pc:docChg chg="undo custSel addSld delSld modSld sldOrd">
      <pc:chgData name="Nathan Quick" userId="3ec158b3-fcf9-44be-ab7b-6b5eabb27aef" providerId="ADAL" clId="{5174606C-F77F-4CF6-BF6C-4F4818AF91B4}" dt="2020-06-11T23:07:24.050" v="3627" actId="12"/>
      <pc:docMkLst>
        <pc:docMk/>
      </pc:docMkLst>
      <pc:sldChg chg="addSp delSp modSp mod">
        <pc:chgData name="Nathan Quick" userId="3ec158b3-fcf9-44be-ab7b-6b5eabb27aef" providerId="ADAL" clId="{5174606C-F77F-4CF6-BF6C-4F4818AF91B4}" dt="2020-06-11T22:52:54.446" v="2545" actId="20577"/>
        <pc:sldMkLst>
          <pc:docMk/>
          <pc:sldMk cId="1848082978" sldId="257"/>
        </pc:sldMkLst>
        <pc:spChg chg="del mod">
          <ac:chgData name="Nathan Quick" userId="3ec158b3-fcf9-44be-ab7b-6b5eabb27aef" providerId="ADAL" clId="{5174606C-F77F-4CF6-BF6C-4F4818AF91B4}" dt="2020-06-10T17:43:32.801" v="1326" actId="478"/>
          <ac:spMkLst>
            <pc:docMk/>
            <pc:sldMk cId="1848082978" sldId="257"/>
            <ac:spMk id="2" creationId="{E242F026-33A5-47CE-8999-221D1F365885}"/>
          </ac:spMkLst>
        </pc:spChg>
        <pc:spChg chg="mod">
          <ac:chgData name="Nathan Quick" userId="3ec158b3-fcf9-44be-ab7b-6b5eabb27aef" providerId="ADAL" clId="{5174606C-F77F-4CF6-BF6C-4F4818AF91B4}" dt="2020-06-11T22:52:54.446" v="2545" actId="20577"/>
          <ac:spMkLst>
            <pc:docMk/>
            <pc:sldMk cId="1848082978" sldId="257"/>
            <ac:spMk id="7" creationId="{03830BEE-A744-42F6-9A82-CCDAB5CD5812}"/>
          </ac:spMkLst>
        </pc:spChg>
        <pc:spChg chg="del mod">
          <ac:chgData name="Nathan Quick" userId="3ec158b3-fcf9-44be-ab7b-6b5eabb27aef" providerId="ADAL" clId="{5174606C-F77F-4CF6-BF6C-4F4818AF91B4}" dt="2020-06-10T17:43:32.801" v="1326" actId="478"/>
          <ac:spMkLst>
            <pc:docMk/>
            <pc:sldMk cId="1848082978" sldId="257"/>
            <ac:spMk id="29" creationId="{EC5422C1-A318-41ED-87E7-B2902963BE3B}"/>
          </ac:spMkLst>
        </pc:spChg>
        <pc:spChg chg="del mod">
          <ac:chgData name="Nathan Quick" userId="3ec158b3-fcf9-44be-ab7b-6b5eabb27aef" providerId="ADAL" clId="{5174606C-F77F-4CF6-BF6C-4F4818AF91B4}" dt="2020-06-10T17:43:32.801" v="1326" actId="478"/>
          <ac:spMkLst>
            <pc:docMk/>
            <pc:sldMk cId="1848082978" sldId="257"/>
            <ac:spMk id="32" creationId="{6019CE1E-5614-49F7-8591-3148AA9D4424}"/>
          </ac:spMkLst>
        </pc:spChg>
        <pc:spChg chg="del">
          <ac:chgData name="Nathan Quick" userId="3ec158b3-fcf9-44be-ab7b-6b5eabb27aef" providerId="ADAL" clId="{5174606C-F77F-4CF6-BF6C-4F4818AF91B4}" dt="2020-06-10T17:43:32.801" v="1326" actId="478"/>
          <ac:spMkLst>
            <pc:docMk/>
            <pc:sldMk cId="1848082978" sldId="257"/>
            <ac:spMk id="33" creationId="{F44B0838-3489-457C-96C2-223854488628}"/>
          </ac:spMkLst>
        </pc:spChg>
        <pc:spChg chg="add del mod">
          <ac:chgData name="Nathan Quick" userId="3ec158b3-fcf9-44be-ab7b-6b5eabb27aef" providerId="ADAL" clId="{5174606C-F77F-4CF6-BF6C-4F4818AF91B4}" dt="2020-06-11T22:52:24.336" v="2458" actId="478"/>
          <ac:spMkLst>
            <pc:docMk/>
            <pc:sldMk cId="1848082978" sldId="257"/>
            <ac:spMk id="34" creationId="{5E15D41C-673E-492F-92CE-99C924E580F2}"/>
          </ac:spMkLst>
        </pc:spChg>
        <pc:spChg chg="del">
          <ac:chgData name="Nathan Quick" userId="3ec158b3-fcf9-44be-ab7b-6b5eabb27aef" providerId="ADAL" clId="{5174606C-F77F-4CF6-BF6C-4F4818AF91B4}" dt="2020-06-10T17:43:32.801" v="1326" actId="478"/>
          <ac:spMkLst>
            <pc:docMk/>
            <pc:sldMk cId="1848082978" sldId="257"/>
            <ac:spMk id="35" creationId="{8A4B1BD1-2D98-47F5-A614-709B22187E17}"/>
          </ac:spMkLst>
        </pc:spChg>
        <pc:spChg chg="mod">
          <ac:chgData name="Nathan Quick" userId="3ec158b3-fcf9-44be-ab7b-6b5eabb27aef" providerId="ADAL" clId="{5174606C-F77F-4CF6-BF6C-4F4818AF91B4}" dt="2020-06-10T17:43:52.218" v="1332" actId="1035"/>
          <ac:spMkLst>
            <pc:docMk/>
            <pc:sldMk cId="1848082978" sldId="257"/>
            <ac:spMk id="45" creationId="{378F74B8-4BA5-1845-AF31-661D787B6246}"/>
          </ac:spMkLst>
        </pc:spChg>
        <pc:spChg chg="mod">
          <ac:chgData name="Nathan Quick" userId="3ec158b3-fcf9-44be-ab7b-6b5eabb27aef" providerId="ADAL" clId="{5174606C-F77F-4CF6-BF6C-4F4818AF91B4}" dt="2020-06-10T17:43:46.811" v="1330" actId="1036"/>
          <ac:spMkLst>
            <pc:docMk/>
            <pc:sldMk cId="1848082978" sldId="257"/>
            <ac:spMk id="47" creationId="{B4BAB091-AFB7-0543-BA5A-90211D98FF6C}"/>
          </ac:spMkLst>
        </pc:spChg>
        <pc:spChg chg="mod">
          <ac:chgData name="Nathan Quick" userId="3ec158b3-fcf9-44be-ab7b-6b5eabb27aef" providerId="ADAL" clId="{5174606C-F77F-4CF6-BF6C-4F4818AF91B4}" dt="2020-06-10T17:44:03.829" v="1341" actId="1038"/>
          <ac:spMkLst>
            <pc:docMk/>
            <pc:sldMk cId="1848082978" sldId="257"/>
            <ac:spMk id="51" creationId="{D0B6DAE0-81F0-CF46-A800-F32CAFE52B15}"/>
          </ac:spMkLst>
        </pc:spChg>
        <pc:spChg chg="mod">
          <ac:chgData name="Nathan Quick" userId="3ec158b3-fcf9-44be-ab7b-6b5eabb27aef" providerId="ADAL" clId="{5174606C-F77F-4CF6-BF6C-4F4818AF91B4}" dt="2020-06-10T17:44:12.781" v="1345" actId="1037"/>
          <ac:spMkLst>
            <pc:docMk/>
            <pc:sldMk cId="1848082978" sldId="257"/>
            <ac:spMk id="66" creationId="{6384418D-F332-F841-B57A-6459FDADD8C6}"/>
          </ac:spMkLst>
        </pc:spChg>
        <pc:picChg chg="add del">
          <ac:chgData name="Nathan Quick" userId="3ec158b3-fcf9-44be-ab7b-6b5eabb27aef" providerId="ADAL" clId="{5174606C-F77F-4CF6-BF6C-4F4818AF91B4}" dt="2020-06-10T17:42:24.780" v="1313"/>
          <ac:picMkLst>
            <pc:docMk/>
            <pc:sldMk cId="1848082978" sldId="257"/>
            <ac:picMk id="3" creationId="{DD44B3B9-3B86-4BCA-8BF0-D566D7E17A98}"/>
          </ac:picMkLst>
        </pc:picChg>
        <pc:picChg chg="add mod ord">
          <ac:chgData name="Nathan Quick" userId="3ec158b3-fcf9-44be-ab7b-6b5eabb27aef" providerId="ADAL" clId="{5174606C-F77F-4CF6-BF6C-4F4818AF91B4}" dt="2020-06-10T17:45:00.312" v="1392" actId="108"/>
          <ac:picMkLst>
            <pc:docMk/>
            <pc:sldMk cId="1848082978" sldId="257"/>
            <ac:picMk id="4" creationId="{15C09D49-A01E-4913-B498-EEAC6EC7301E}"/>
          </ac:picMkLst>
        </pc:picChg>
        <pc:picChg chg="del">
          <ac:chgData name="Nathan Quick" userId="3ec158b3-fcf9-44be-ab7b-6b5eabb27aef" providerId="ADAL" clId="{5174606C-F77F-4CF6-BF6C-4F4818AF91B4}" dt="2020-06-10T17:43:27.259" v="1325" actId="478"/>
          <ac:picMkLst>
            <pc:docMk/>
            <pc:sldMk cId="1848082978" sldId="257"/>
            <ac:picMk id="6" creationId="{919284F7-F862-4A5E-8160-860B3A1EA31C}"/>
          </ac:picMkLst>
        </pc:picChg>
        <pc:cxnChg chg="mod">
          <ac:chgData name="Nathan Quick" userId="3ec158b3-fcf9-44be-ab7b-6b5eabb27aef" providerId="ADAL" clId="{5174606C-F77F-4CF6-BF6C-4F4818AF91B4}" dt="2020-06-10T17:44:03.829" v="1341" actId="1038"/>
          <ac:cxnSpMkLst>
            <pc:docMk/>
            <pc:sldMk cId="1848082978" sldId="257"/>
            <ac:cxnSpMk id="60" creationId="{B5A00F39-11D4-9849-9DAC-E64833E79F52}"/>
          </ac:cxnSpMkLst>
        </pc:cxnChg>
        <pc:cxnChg chg="mod">
          <ac:chgData name="Nathan Quick" userId="3ec158b3-fcf9-44be-ab7b-6b5eabb27aef" providerId="ADAL" clId="{5174606C-F77F-4CF6-BF6C-4F4818AF91B4}" dt="2020-06-10T17:43:52.218" v="1332" actId="1035"/>
          <ac:cxnSpMkLst>
            <pc:docMk/>
            <pc:sldMk cId="1848082978" sldId="257"/>
            <ac:cxnSpMk id="83" creationId="{7E777CA2-362D-2A4E-BC8F-8E7CC82B5E13}"/>
          </ac:cxnSpMkLst>
        </pc:cxnChg>
        <pc:cxnChg chg="mod">
          <ac:chgData name="Nathan Quick" userId="3ec158b3-fcf9-44be-ab7b-6b5eabb27aef" providerId="ADAL" clId="{5174606C-F77F-4CF6-BF6C-4F4818AF91B4}" dt="2020-06-10T17:43:46.811" v="1330" actId="1036"/>
          <ac:cxnSpMkLst>
            <pc:docMk/>
            <pc:sldMk cId="1848082978" sldId="257"/>
            <ac:cxnSpMk id="87" creationId="{AF33F95B-9DE7-2D48-96D6-70FBD116AEC3}"/>
          </ac:cxnSpMkLst>
        </pc:cxnChg>
        <pc:cxnChg chg="mod">
          <ac:chgData name="Nathan Quick" userId="3ec158b3-fcf9-44be-ab7b-6b5eabb27aef" providerId="ADAL" clId="{5174606C-F77F-4CF6-BF6C-4F4818AF91B4}" dt="2020-06-10T17:44:21.412" v="1383" actId="1038"/>
          <ac:cxnSpMkLst>
            <pc:docMk/>
            <pc:sldMk cId="1848082978" sldId="257"/>
            <ac:cxnSpMk id="96" creationId="{4D55C672-6A4F-1047-8877-D541E3CF5586}"/>
          </ac:cxnSpMkLst>
        </pc:cxnChg>
        <pc:cxnChg chg="mod">
          <ac:chgData name="Nathan Quick" userId="3ec158b3-fcf9-44be-ab7b-6b5eabb27aef" providerId="ADAL" clId="{5174606C-F77F-4CF6-BF6C-4F4818AF91B4}" dt="2020-06-10T17:44:47.387" v="1391" actId="1035"/>
          <ac:cxnSpMkLst>
            <pc:docMk/>
            <pc:sldMk cId="1848082978" sldId="257"/>
            <ac:cxnSpMk id="110" creationId="{8EFB898D-1516-C44B-889D-21FCF5BDECC3}"/>
          </ac:cxnSpMkLst>
        </pc:cxnChg>
      </pc:sldChg>
      <pc:sldChg chg="addSp delSp modSp mod">
        <pc:chgData name="Nathan Quick" userId="3ec158b3-fcf9-44be-ab7b-6b5eabb27aef" providerId="ADAL" clId="{5174606C-F77F-4CF6-BF6C-4F4818AF91B4}" dt="2020-06-10T17:55:54.125" v="1605" actId="108"/>
        <pc:sldMkLst>
          <pc:docMk/>
          <pc:sldMk cId="3634901747" sldId="258"/>
        </pc:sldMkLst>
        <pc:spChg chg="mod">
          <ac:chgData name="Nathan Quick" userId="3ec158b3-fcf9-44be-ab7b-6b5eabb27aef" providerId="ADAL" clId="{5174606C-F77F-4CF6-BF6C-4F4818AF91B4}" dt="2020-06-10T17:52:54.581" v="1413" actId="1076"/>
          <ac:spMkLst>
            <pc:docMk/>
            <pc:sldMk cId="3634901747" sldId="258"/>
            <ac:spMk id="3" creationId="{69CB5C30-805B-444C-89C6-1E412FE6ACFB}"/>
          </ac:spMkLst>
        </pc:spChg>
        <pc:spChg chg="del mod">
          <ac:chgData name="Nathan Quick" userId="3ec158b3-fcf9-44be-ab7b-6b5eabb27aef" providerId="ADAL" clId="{5174606C-F77F-4CF6-BF6C-4F4818AF91B4}" dt="2020-06-10T17:49:00.682" v="1397" actId="478"/>
          <ac:spMkLst>
            <pc:docMk/>
            <pc:sldMk cId="3634901747" sldId="258"/>
            <ac:spMk id="28" creationId="{E14164D3-889B-46DE-83D3-7CF3DE098FD6}"/>
          </ac:spMkLst>
        </pc:spChg>
        <pc:spChg chg="mod">
          <ac:chgData name="Nathan Quick" userId="3ec158b3-fcf9-44be-ab7b-6b5eabb27aef" providerId="ADAL" clId="{5174606C-F77F-4CF6-BF6C-4F4818AF91B4}" dt="2020-06-10T17:53:12.365" v="1418" actId="1076"/>
          <ac:spMkLst>
            <pc:docMk/>
            <pc:sldMk cId="3634901747" sldId="258"/>
            <ac:spMk id="29" creationId="{A24D8179-0BDF-4609-80C2-723B23248E91}"/>
          </ac:spMkLst>
        </pc:spChg>
        <pc:spChg chg="ord">
          <ac:chgData name="Nathan Quick" userId="3ec158b3-fcf9-44be-ab7b-6b5eabb27aef" providerId="ADAL" clId="{5174606C-F77F-4CF6-BF6C-4F4818AF91B4}" dt="2020-06-10T17:53:44.069" v="1426" actId="166"/>
          <ac:spMkLst>
            <pc:docMk/>
            <pc:sldMk cId="3634901747" sldId="258"/>
            <ac:spMk id="30" creationId="{EE69BC5E-7D5F-C64C-8128-63EC845981B1}"/>
          </ac:spMkLst>
        </pc:spChg>
        <pc:spChg chg="mod">
          <ac:chgData name="Nathan Quick" userId="3ec158b3-fcf9-44be-ab7b-6b5eabb27aef" providerId="ADAL" clId="{5174606C-F77F-4CF6-BF6C-4F4818AF91B4}" dt="2020-06-10T17:53:24.589" v="1420" actId="1076"/>
          <ac:spMkLst>
            <pc:docMk/>
            <pc:sldMk cId="3634901747" sldId="258"/>
            <ac:spMk id="36" creationId="{F8AA4376-7E1D-AD49-A362-27600689B7DF}"/>
          </ac:spMkLst>
        </pc:spChg>
        <pc:spChg chg="ord">
          <ac:chgData name="Nathan Quick" userId="3ec158b3-fcf9-44be-ab7b-6b5eabb27aef" providerId="ADAL" clId="{5174606C-F77F-4CF6-BF6C-4F4818AF91B4}" dt="2020-06-10T17:54:11.705" v="1438" actId="166"/>
          <ac:spMkLst>
            <pc:docMk/>
            <pc:sldMk cId="3634901747" sldId="258"/>
            <ac:spMk id="40" creationId="{1FA348D5-91B0-6447-BB5F-E8B955F5C4B5}"/>
          </ac:spMkLst>
        </pc:spChg>
        <pc:spChg chg="mod ord">
          <ac:chgData name="Nathan Quick" userId="3ec158b3-fcf9-44be-ab7b-6b5eabb27aef" providerId="ADAL" clId="{5174606C-F77F-4CF6-BF6C-4F4818AF91B4}" dt="2020-06-10T17:53:05.420" v="1417" actId="166"/>
          <ac:spMkLst>
            <pc:docMk/>
            <pc:sldMk cId="3634901747" sldId="258"/>
            <ac:spMk id="58" creationId="{F2A0C332-07D2-FC43-ACB0-6CAB43EFA45B}"/>
          </ac:spMkLst>
        </pc:spChg>
        <pc:spChg chg="mod">
          <ac:chgData name="Nathan Quick" userId="3ec158b3-fcf9-44be-ab7b-6b5eabb27aef" providerId="ADAL" clId="{5174606C-F77F-4CF6-BF6C-4F4818AF91B4}" dt="2020-06-10T17:55:45.844" v="1604" actId="465"/>
          <ac:spMkLst>
            <pc:docMk/>
            <pc:sldMk cId="3634901747" sldId="258"/>
            <ac:spMk id="63" creationId="{F969AC72-4C01-E046-AED0-7544EB778B5D}"/>
          </ac:spMkLst>
        </pc:spChg>
        <pc:picChg chg="add mod ord">
          <ac:chgData name="Nathan Quick" userId="3ec158b3-fcf9-44be-ab7b-6b5eabb27aef" providerId="ADAL" clId="{5174606C-F77F-4CF6-BF6C-4F4818AF91B4}" dt="2020-06-10T17:55:54.125" v="1605" actId="108"/>
          <ac:picMkLst>
            <pc:docMk/>
            <pc:sldMk cId="3634901747" sldId="258"/>
            <ac:picMk id="4" creationId="{1A7C3716-D44E-4177-BCF7-8D9088388FF2}"/>
          </ac:picMkLst>
        </pc:picChg>
        <pc:picChg chg="add del">
          <ac:chgData name="Nathan Quick" userId="3ec158b3-fcf9-44be-ab7b-6b5eabb27aef" providerId="ADAL" clId="{5174606C-F77F-4CF6-BF6C-4F4818AF91B4}" dt="2020-06-10T17:49:31.111" v="1404" actId="478"/>
          <ac:picMkLst>
            <pc:docMk/>
            <pc:sldMk cId="3634901747" sldId="258"/>
            <ac:picMk id="10" creationId="{3B64F537-9088-49DB-8783-167A4C34A017}"/>
          </ac:picMkLst>
        </pc:picChg>
        <pc:cxnChg chg="mod">
          <ac:chgData name="Nathan Quick" userId="3ec158b3-fcf9-44be-ab7b-6b5eabb27aef" providerId="ADAL" clId="{5174606C-F77F-4CF6-BF6C-4F4818AF91B4}" dt="2020-06-10T17:53:02.409" v="1416" actId="1035"/>
          <ac:cxnSpMkLst>
            <pc:docMk/>
            <pc:sldMk cId="3634901747" sldId="258"/>
            <ac:cxnSpMk id="2" creationId="{B93ADCE9-AB3E-4255-8418-179411F5AA19}"/>
          </ac:cxnSpMkLst>
        </pc:cxnChg>
        <pc:cxnChg chg="mod">
          <ac:chgData name="Nathan Quick" userId="3ec158b3-fcf9-44be-ab7b-6b5eabb27aef" providerId="ADAL" clId="{5174606C-F77F-4CF6-BF6C-4F4818AF91B4}" dt="2020-06-10T17:53:02.409" v="1416" actId="1035"/>
          <ac:cxnSpMkLst>
            <pc:docMk/>
            <pc:sldMk cId="3634901747" sldId="258"/>
            <ac:cxnSpMk id="26" creationId="{C2EB4386-7EC0-43CE-BFF2-819E43B82B75}"/>
          </ac:cxnSpMkLst>
        </pc:cxnChg>
        <pc:cxnChg chg="mod">
          <ac:chgData name="Nathan Quick" userId="3ec158b3-fcf9-44be-ab7b-6b5eabb27aef" providerId="ADAL" clId="{5174606C-F77F-4CF6-BF6C-4F4818AF91B4}" dt="2020-06-10T17:53:32.351" v="1421" actId="1076"/>
          <ac:cxnSpMkLst>
            <pc:docMk/>
            <pc:sldMk cId="3634901747" sldId="258"/>
            <ac:cxnSpMk id="32" creationId="{7FB4E582-14F8-454A-A5C7-1615BD0F3D15}"/>
          </ac:cxnSpMkLst>
        </pc:cxnChg>
        <pc:cxnChg chg="mod">
          <ac:chgData name="Nathan Quick" userId="3ec158b3-fcf9-44be-ab7b-6b5eabb27aef" providerId="ADAL" clId="{5174606C-F77F-4CF6-BF6C-4F4818AF91B4}" dt="2020-06-10T17:53:24.589" v="1420" actId="1076"/>
          <ac:cxnSpMkLst>
            <pc:docMk/>
            <pc:sldMk cId="3634901747" sldId="258"/>
            <ac:cxnSpMk id="38" creationId="{67FAC6BE-E949-DB40-88ED-FEBC91822029}"/>
          </ac:cxnSpMkLst>
        </pc:cxnChg>
        <pc:cxnChg chg="mod">
          <ac:chgData name="Nathan Quick" userId="3ec158b3-fcf9-44be-ab7b-6b5eabb27aef" providerId="ADAL" clId="{5174606C-F77F-4CF6-BF6C-4F4818AF91B4}" dt="2020-06-10T17:54:08.696" v="1437" actId="14100"/>
          <ac:cxnSpMkLst>
            <pc:docMk/>
            <pc:sldMk cId="3634901747" sldId="258"/>
            <ac:cxnSpMk id="43" creationId="{40F68F1B-AF50-7D4D-9CAB-F8033F6A0461}"/>
          </ac:cxnSpMkLst>
        </pc:cxnChg>
        <pc:cxnChg chg="del mod">
          <ac:chgData name="Nathan Quick" userId="3ec158b3-fcf9-44be-ab7b-6b5eabb27aef" providerId="ADAL" clId="{5174606C-F77F-4CF6-BF6C-4F4818AF91B4}" dt="2020-06-10T17:54:57.870" v="1465" actId="478"/>
          <ac:cxnSpMkLst>
            <pc:docMk/>
            <pc:sldMk cId="3634901747" sldId="258"/>
            <ac:cxnSpMk id="64" creationId="{B6B4F88C-AC0E-C042-80F5-4FD868625D48}"/>
          </ac:cxnSpMkLst>
        </pc:cxnChg>
        <pc:cxnChg chg="mod">
          <ac:chgData name="Nathan Quick" userId="3ec158b3-fcf9-44be-ab7b-6b5eabb27aef" providerId="ADAL" clId="{5174606C-F77F-4CF6-BF6C-4F4818AF91B4}" dt="2020-06-10T17:54:35.518" v="1453" actId="1036"/>
          <ac:cxnSpMkLst>
            <pc:docMk/>
            <pc:sldMk cId="3634901747" sldId="258"/>
            <ac:cxnSpMk id="77" creationId="{4EADE757-7DAD-DC4E-930C-B23EE185865B}"/>
          </ac:cxnSpMkLst>
        </pc:cxnChg>
        <pc:cxnChg chg="mod">
          <ac:chgData name="Nathan Quick" userId="3ec158b3-fcf9-44be-ab7b-6b5eabb27aef" providerId="ADAL" clId="{5174606C-F77F-4CF6-BF6C-4F4818AF91B4}" dt="2020-06-10T17:54:47.755" v="1464" actId="14100"/>
          <ac:cxnSpMkLst>
            <pc:docMk/>
            <pc:sldMk cId="3634901747" sldId="258"/>
            <ac:cxnSpMk id="89" creationId="{B1C38DE4-D8A2-D641-999C-9624BC8FFC17}"/>
          </ac:cxnSpMkLst>
        </pc:cxnChg>
        <pc:cxnChg chg="mod">
          <ac:chgData name="Nathan Quick" userId="3ec158b3-fcf9-44be-ab7b-6b5eabb27aef" providerId="ADAL" clId="{5174606C-F77F-4CF6-BF6C-4F4818AF91B4}" dt="2020-06-10T17:53:52.459" v="1431" actId="1035"/>
          <ac:cxnSpMkLst>
            <pc:docMk/>
            <pc:sldMk cId="3634901747" sldId="258"/>
            <ac:cxnSpMk id="91" creationId="{A875A7B0-9FBC-CB48-888A-EEA368918DF0}"/>
          </ac:cxnSpMkLst>
        </pc:cxnChg>
        <pc:cxnChg chg="mod">
          <ac:chgData name="Nathan Quick" userId="3ec158b3-fcf9-44be-ab7b-6b5eabb27aef" providerId="ADAL" clId="{5174606C-F77F-4CF6-BF6C-4F4818AF91B4}" dt="2020-06-10T17:53:42.089" v="1425" actId="1037"/>
          <ac:cxnSpMkLst>
            <pc:docMk/>
            <pc:sldMk cId="3634901747" sldId="258"/>
            <ac:cxnSpMk id="99" creationId="{58719CB3-4E48-AA49-9BA2-9A930D2E341A}"/>
          </ac:cxnSpMkLst>
        </pc:cxnChg>
      </pc:sldChg>
      <pc:sldChg chg="addSp delSp modSp mod ord">
        <pc:chgData name="Nathan Quick" userId="3ec158b3-fcf9-44be-ab7b-6b5eabb27aef" providerId="ADAL" clId="{5174606C-F77F-4CF6-BF6C-4F4818AF91B4}" dt="2020-06-11T22:57:27.478" v="2975" actId="1038"/>
        <pc:sldMkLst>
          <pc:docMk/>
          <pc:sldMk cId="859781728" sldId="259"/>
        </pc:sldMkLst>
        <pc:spChg chg="del">
          <ac:chgData name="Nathan Quick" userId="3ec158b3-fcf9-44be-ab7b-6b5eabb27aef" providerId="ADAL" clId="{5174606C-F77F-4CF6-BF6C-4F4818AF91B4}" dt="2020-06-11T22:53:22.531" v="2548" actId="478"/>
          <ac:spMkLst>
            <pc:docMk/>
            <pc:sldMk cId="859781728" sldId="259"/>
            <ac:spMk id="7" creationId="{E5D1F358-B710-284A-86CF-FAF21E298CAF}"/>
          </ac:spMkLst>
        </pc:spChg>
        <pc:spChg chg="add del mod">
          <ac:chgData name="Nathan Quick" userId="3ec158b3-fcf9-44be-ab7b-6b5eabb27aef" providerId="ADAL" clId="{5174606C-F77F-4CF6-BF6C-4F4818AF91B4}" dt="2020-06-11T22:54:09.690" v="2558" actId="478"/>
          <ac:spMkLst>
            <pc:docMk/>
            <pc:sldMk cId="859781728" sldId="259"/>
            <ac:spMk id="8" creationId="{A9E7D175-5F7B-4CA6-95F4-6B22FAEC7876}"/>
          </ac:spMkLst>
        </pc:spChg>
        <pc:spChg chg="mod">
          <ac:chgData name="Nathan Quick" userId="3ec158b3-fcf9-44be-ab7b-6b5eabb27aef" providerId="ADAL" clId="{5174606C-F77F-4CF6-BF6C-4F4818AF91B4}" dt="2020-06-11T22:54:07.060" v="2557" actId="1076"/>
          <ac:spMkLst>
            <pc:docMk/>
            <pc:sldMk cId="859781728" sldId="259"/>
            <ac:spMk id="9" creationId="{960B0063-3B57-E946-AFBD-AD3279178306}"/>
          </ac:spMkLst>
        </pc:spChg>
        <pc:spChg chg="add mod">
          <ac:chgData name="Nathan Quick" userId="3ec158b3-fcf9-44be-ab7b-6b5eabb27aef" providerId="ADAL" clId="{5174606C-F77F-4CF6-BF6C-4F4818AF91B4}" dt="2020-06-11T22:57:17.632" v="2938" actId="20577"/>
          <ac:spMkLst>
            <pc:docMk/>
            <pc:sldMk cId="859781728" sldId="259"/>
            <ac:spMk id="11" creationId="{88898910-ACF4-4AE9-B8A9-7C148EAC1BC7}"/>
          </ac:spMkLst>
        </pc:spChg>
        <pc:picChg chg="add mod modCrop">
          <ac:chgData name="Nathan Quick" userId="3ec158b3-fcf9-44be-ab7b-6b5eabb27aef" providerId="ADAL" clId="{5174606C-F77F-4CF6-BF6C-4F4818AF91B4}" dt="2020-06-11T22:57:27.478" v="2975" actId="1038"/>
          <ac:picMkLst>
            <pc:docMk/>
            <pc:sldMk cId="859781728" sldId="259"/>
            <ac:picMk id="2" creationId="{9EC7582C-9C50-4BF8-A82A-D2A21491691B}"/>
          </ac:picMkLst>
        </pc:picChg>
        <pc:picChg chg="del mod">
          <ac:chgData name="Nathan Quick" userId="3ec158b3-fcf9-44be-ab7b-6b5eabb27aef" providerId="ADAL" clId="{5174606C-F77F-4CF6-BF6C-4F4818AF91B4}" dt="2020-06-11T22:53:22.531" v="2548" actId="478"/>
          <ac:picMkLst>
            <pc:docMk/>
            <pc:sldMk cId="859781728" sldId="259"/>
            <ac:picMk id="4" creationId="{74E43B03-1305-2E48-BDE7-8B4D663C202E}"/>
          </ac:picMkLst>
        </pc:picChg>
        <pc:picChg chg="mod">
          <ac:chgData name="Nathan Quick" userId="3ec158b3-fcf9-44be-ab7b-6b5eabb27aef" providerId="ADAL" clId="{5174606C-F77F-4CF6-BF6C-4F4818AF91B4}" dt="2020-06-11T22:57:25.111" v="2974" actId="1035"/>
          <ac:picMkLst>
            <pc:docMk/>
            <pc:sldMk cId="859781728" sldId="259"/>
            <ac:picMk id="10" creationId="{5B1B35A6-96DC-3047-83A1-CC5234E6FD8D}"/>
          </ac:picMkLst>
        </pc:picChg>
      </pc:sldChg>
      <pc:sldChg chg="modSp mod">
        <pc:chgData name="Nathan Quick" userId="3ec158b3-fcf9-44be-ab7b-6b5eabb27aef" providerId="ADAL" clId="{5174606C-F77F-4CF6-BF6C-4F4818AF91B4}" dt="2020-06-10T18:06:20.507" v="1879" actId="108"/>
        <pc:sldMkLst>
          <pc:docMk/>
          <pc:sldMk cId="2120746863" sldId="260"/>
        </pc:sldMkLst>
        <pc:picChg chg="mod">
          <ac:chgData name="Nathan Quick" userId="3ec158b3-fcf9-44be-ab7b-6b5eabb27aef" providerId="ADAL" clId="{5174606C-F77F-4CF6-BF6C-4F4818AF91B4}" dt="2020-06-10T18:06:19.593" v="1878" actId="108"/>
          <ac:picMkLst>
            <pc:docMk/>
            <pc:sldMk cId="2120746863" sldId="260"/>
            <ac:picMk id="2" creationId="{3143BE0F-49E3-4BDD-9344-07F0763969E9}"/>
          </ac:picMkLst>
        </pc:picChg>
        <pc:picChg chg="mod">
          <ac:chgData name="Nathan Quick" userId="3ec158b3-fcf9-44be-ab7b-6b5eabb27aef" providerId="ADAL" clId="{5174606C-F77F-4CF6-BF6C-4F4818AF91B4}" dt="2020-06-10T18:06:20.507" v="1879" actId="108"/>
          <ac:picMkLst>
            <pc:docMk/>
            <pc:sldMk cId="2120746863" sldId="260"/>
            <ac:picMk id="9" creationId="{EB89B323-DD20-4116-8338-AD7175BF358E}"/>
          </ac:picMkLst>
        </pc:picChg>
      </pc:sldChg>
      <pc:sldChg chg="addSp delSp modSp mod ord">
        <pc:chgData name="Nathan Quick" userId="3ec158b3-fcf9-44be-ab7b-6b5eabb27aef" providerId="ADAL" clId="{5174606C-F77F-4CF6-BF6C-4F4818AF91B4}" dt="2020-06-10T18:40:55.830" v="2078" actId="20577"/>
        <pc:sldMkLst>
          <pc:docMk/>
          <pc:sldMk cId="2805111023" sldId="261"/>
        </pc:sldMkLst>
        <pc:spChg chg="del">
          <ac:chgData name="Nathan Quick" userId="3ec158b3-fcf9-44be-ab7b-6b5eabb27aef" providerId="ADAL" clId="{5174606C-F77F-4CF6-BF6C-4F4818AF91B4}" dt="2020-06-10T18:34:13.102" v="1974" actId="478"/>
          <ac:spMkLst>
            <pc:docMk/>
            <pc:sldMk cId="2805111023" sldId="261"/>
            <ac:spMk id="15" creationId="{9651C533-0066-49A7-8515-C77D3BE57B44}"/>
          </ac:spMkLst>
        </pc:spChg>
        <pc:spChg chg="del mod">
          <ac:chgData name="Nathan Quick" userId="3ec158b3-fcf9-44be-ab7b-6b5eabb27aef" providerId="ADAL" clId="{5174606C-F77F-4CF6-BF6C-4F4818AF91B4}" dt="2020-06-10T18:37:20.358" v="2034" actId="478"/>
          <ac:spMkLst>
            <pc:docMk/>
            <pc:sldMk cId="2805111023" sldId="261"/>
            <ac:spMk id="16" creationId="{8895F6A3-9BDD-4406-ADD0-2192E08DDD1B}"/>
          </ac:spMkLst>
        </pc:spChg>
        <pc:spChg chg="del mod">
          <ac:chgData name="Nathan Quick" userId="3ec158b3-fcf9-44be-ab7b-6b5eabb27aef" providerId="ADAL" clId="{5174606C-F77F-4CF6-BF6C-4F4818AF91B4}" dt="2020-06-10T18:36:14.069" v="2018" actId="478"/>
          <ac:spMkLst>
            <pc:docMk/>
            <pc:sldMk cId="2805111023" sldId="261"/>
            <ac:spMk id="17" creationId="{E5AF4575-7DBB-4C5D-B47C-6FA11092D434}"/>
          </ac:spMkLst>
        </pc:spChg>
        <pc:spChg chg="del mod">
          <ac:chgData name="Nathan Quick" userId="3ec158b3-fcf9-44be-ab7b-6b5eabb27aef" providerId="ADAL" clId="{5174606C-F77F-4CF6-BF6C-4F4818AF91B4}" dt="2020-06-10T18:36:14.069" v="2018" actId="478"/>
          <ac:spMkLst>
            <pc:docMk/>
            <pc:sldMk cId="2805111023" sldId="261"/>
            <ac:spMk id="18" creationId="{338F29E9-408B-409D-AE88-9C7DF4E12B85}"/>
          </ac:spMkLst>
        </pc:spChg>
        <pc:spChg chg="mod">
          <ac:chgData name="Nathan Quick" userId="3ec158b3-fcf9-44be-ab7b-6b5eabb27aef" providerId="ADAL" clId="{5174606C-F77F-4CF6-BF6C-4F4818AF91B4}" dt="2020-06-10T18:39:26.856" v="2057" actId="1076"/>
          <ac:spMkLst>
            <pc:docMk/>
            <pc:sldMk cId="2805111023" sldId="261"/>
            <ac:spMk id="19" creationId="{8225C539-09AC-47BF-B7CE-D1B5AA4C5008}"/>
          </ac:spMkLst>
        </pc:spChg>
        <pc:spChg chg="add del mod">
          <ac:chgData name="Nathan Quick" userId="3ec158b3-fcf9-44be-ab7b-6b5eabb27aef" providerId="ADAL" clId="{5174606C-F77F-4CF6-BF6C-4F4818AF91B4}" dt="2020-06-10T18:38:13.687" v="2051" actId="478"/>
          <ac:spMkLst>
            <pc:docMk/>
            <pc:sldMk cId="2805111023" sldId="261"/>
            <ac:spMk id="20" creationId="{51FDC2AD-5507-44B8-99C1-5E9AA3722968}"/>
          </ac:spMkLst>
        </pc:spChg>
        <pc:spChg chg="add mod ord">
          <ac:chgData name="Nathan Quick" userId="3ec158b3-fcf9-44be-ab7b-6b5eabb27aef" providerId="ADAL" clId="{5174606C-F77F-4CF6-BF6C-4F4818AF91B4}" dt="2020-06-10T18:40:55.830" v="2078" actId="20577"/>
          <ac:spMkLst>
            <pc:docMk/>
            <pc:sldMk cId="2805111023" sldId="261"/>
            <ac:spMk id="23" creationId="{CD2DF56D-9B11-43A2-9264-6057B120EDDB}"/>
          </ac:spMkLst>
        </pc:spChg>
        <pc:spChg chg="mod">
          <ac:chgData name="Nathan Quick" userId="3ec158b3-fcf9-44be-ab7b-6b5eabb27aef" providerId="ADAL" clId="{5174606C-F77F-4CF6-BF6C-4F4818AF91B4}" dt="2020-06-10T18:37:07.048" v="2029" actId="12788"/>
          <ac:spMkLst>
            <pc:docMk/>
            <pc:sldMk cId="2805111023" sldId="261"/>
            <ac:spMk id="28" creationId="{E414D057-88D3-44C0-8564-7C0DB696E21A}"/>
          </ac:spMkLst>
        </pc:spChg>
        <pc:picChg chg="del mod">
          <ac:chgData name="Nathan Quick" userId="3ec158b3-fcf9-44be-ab7b-6b5eabb27aef" providerId="ADAL" clId="{5174606C-F77F-4CF6-BF6C-4F4818AF91B4}" dt="2020-06-10T18:34:29.061" v="1979" actId="478"/>
          <ac:picMkLst>
            <pc:docMk/>
            <pc:sldMk cId="2805111023" sldId="261"/>
            <ac:picMk id="2" creationId="{DD966347-E3F2-4F1C-B1F3-C5E22B8003F6}"/>
          </ac:picMkLst>
        </pc:picChg>
        <pc:picChg chg="del">
          <ac:chgData name="Nathan Quick" userId="3ec158b3-fcf9-44be-ab7b-6b5eabb27aef" providerId="ADAL" clId="{5174606C-F77F-4CF6-BF6C-4F4818AF91B4}" dt="2020-06-10T18:35:16.608" v="1986" actId="478"/>
          <ac:picMkLst>
            <pc:docMk/>
            <pc:sldMk cId="2805111023" sldId="261"/>
            <ac:picMk id="3" creationId="{0DE97CA8-CDCB-4713-8328-1B5D190FF12E}"/>
          </ac:picMkLst>
        </pc:picChg>
        <pc:picChg chg="del mod">
          <ac:chgData name="Nathan Quick" userId="3ec158b3-fcf9-44be-ab7b-6b5eabb27aef" providerId="ADAL" clId="{5174606C-F77F-4CF6-BF6C-4F4818AF91B4}" dt="2020-06-10T18:36:11.878" v="2017" actId="478"/>
          <ac:picMkLst>
            <pc:docMk/>
            <pc:sldMk cId="2805111023" sldId="261"/>
            <ac:picMk id="4" creationId="{20E80AB6-6B2D-45F6-9A76-E366B3CA7B08}"/>
          </ac:picMkLst>
        </pc:picChg>
        <pc:picChg chg="add mod ord">
          <ac:chgData name="Nathan Quick" userId="3ec158b3-fcf9-44be-ab7b-6b5eabb27aef" providerId="ADAL" clId="{5174606C-F77F-4CF6-BF6C-4F4818AF91B4}" dt="2020-06-10T18:35:33.307" v="1991" actId="1076"/>
          <ac:picMkLst>
            <pc:docMk/>
            <pc:sldMk cId="2805111023" sldId="261"/>
            <ac:picMk id="5" creationId="{00B6EF81-EE88-415A-A183-A00C80143A69}"/>
          </ac:picMkLst>
        </pc:picChg>
        <pc:picChg chg="add mod ord">
          <ac:chgData name="Nathan Quick" userId="3ec158b3-fcf9-44be-ab7b-6b5eabb27aef" providerId="ADAL" clId="{5174606C-F77F-4CF6-BF6C-4F4818AF91B4}" dt="2020-06-10T18:37:18.323" v="2033" actId="167"/>
          <ac:picMkLst>
            <pc:docMk/>
            <pc:sldMk cId="2805111023" sldId="261"/>
            <ac:picMk id="6" creationId="{41FA06C6-66ED-4100-A3FB-5705FAE10315}"/>
          </ac:picMkLst>
        </pc:picChg>
        <pc:picChg chg="add mod ord modCrop">
          <ac:chgData name="Nathan Quick" userId="3ec158b3-fcf9-44be-ab7b-6b5eabb27aef" providerId="ADAL" clId="{5174606C-F77F-4CF6-BF6C-4F4818AF91B4}" dt="2020-06-10T18:39:26.856" v="2057" actId="1076"/>
          <ac:picMkLst>
            <pc:docMk/>
            <pc:sldMk cId="2805111023" sldId="261"/>
            <ac:picMk id="7" creationId="{0C6091E3-626F-4DA8-AEC1-82C0453F7705}"/>
          </ac:picMkLst>
        </pc:picChg>
        <pc:picChg chg="add mod modCrop">
          <ac:chgData name="Nathan Quick" userId="3ec158b3-fcf9-44be-ab7b-6b5eabb27aef" providerId="ADAL" clId="{5174606C-F77F-4CF6-BF6C-4F4818AF91B4}" dt="2020-06-10T18:40:32.843" v="2071" actId="108"/>
          <ac:picMkLst>
            <pc:docMk/>
            <pc:sldMk cId="2805111023" sldId="261"/>
            <ac:picMk id="24" creationId="{15F4FF12-5ACD-4D7F-85DE-AD4263BCA016}"/>
          </ac:picMkLst>
        </pc:picChg>
        <pc:cxnChg chg="add mod ord">
          <ac:chgData name="Nathan Quick" userId="3ec158b3-fcf9-44be-ab7b-6b5eabb27aef" providerId="ADAL" clId="{5174606C-F77F-4CF6-BF6C-4F4818AF91B4}" dt="2020-06-10T18:37:15.605" v="2032" actId="167"/>
          <ac:cxnSpMkLst>
            <pc:docMk/>
            <pc:sldMk cId="2805111023" sldId="261"/>
            <ac:cxnSpMk id="21" creationId="{3C0C6E33-DFEE-43A5-ADA5-F1B8282FF869}"/>
          </ac:cxnSpMkLst>
        </pc:cxnChg>
        <pc:cxnChg chg="add mod ord">
          <ac:chgData name="Nathan Quick" userId="3ec158b3-fcf9-44be-ab7b-6b5eabb27aef" providerId="ADAL" clId="{5174606C-F77F-4CF6-BF6C-4F4818AF91B4}" dt="2020-06-10T18:39:26.856" v="2057" actId="1076"/>
          <ac:cxnSpMkLst>
            <pc:docMk/>
            <pc:sldMk cId="2805111023" sldId="261"/>
            <ac:cxnSpMk id="22" creationId="{735B9417-C8B1-48A1-AB69-B20F80A404D9}"/>
          </ac:cxnSpMkLst>
        </pc:cxnChg>
        <pc:cxnChg chg="add mod">
          <ac:chgData name="Nathan Quick" userId="3ec158b3-fcf9-44be-ab7b-6b5eabb27aef" providerId="ADAL" clId="{5174606C-F77F-4CF6-BF6C-4F4818AF91B4}" dt="2020-06-10T18:40:48.418" v="2075" actId="14100"/>
          <ac:cxnSpMkLst>
            <pc:docMk/>
            <pc:sldMk cId="2805111023" sldId="261"/>
            <ac:cxnSpMk id="25" creationId="{17F416B1-8176-4EDF-A966-C5F49D71DE33}"/>
          </ac:cxnSpMkLst>
        </pc:cxnChg>
      </pc:sldChg>
      <pc:sldChg chg="modSp mod">
        <pc:chgData name="Nathan Quick" userId="3ec158b3-fcf9-44be-ab7b-6b5eabb27aef" providerId="ADAL" clId="{5174606C-F77F-4CF6-BF6C-4F4818AF91B4}" dt="2020-06-11T21:24:54.706" v="2413" actId="20577"/>
        <pc:sldMkLst>
          <pc:docMk/>
          <pc:sldMk cId="4124072538" sldId="262"/>
        </pc:sldMkLst>
        <pc:spChg chg="mod">
          <ac:chgData name="Nathan Quick" userId="3ec158b3-fcf9-44be-ab7b-6b5eabb27aef" providerId="ADAL" clId="{5174606C-F77F-4CF6-BF6C-4F4818AF91B4}" dt="2020-06-11T21:23:29.888" v="2359" actId="20577"/>
          <ac:spMkLst>
            <pc:docMk/>
            <pc:sldMk cId="4124072538" sldId="262"/>
            <ac:spMk id="13" creationId="{2663F805-2716-224B-BFF7-23C96C212DEE}"/>
          </ac:spMkLst>
        </pc:spChg>
        <pc:spChg chg="mod">
          <ac:chgData name="Nathan Quick" userId="3ec158b3-fcf9-44be-ab7b-6b5eabb27aef" providerId="ADAL" clId="{5174606C-F77F-4CF6-BF6C-4F4818AF91B4}" dt="2020-06-11T21:24:54.706" v="2413" actId="20577"/>
          <ac:spMkLst>
            <pc:docMk/>
            <pc:sldMk cId="4124072538" sldId="262"/>
            <ac:spMk id="17" creationId="{4E001829-A7EE-D04F-B621-766798F67B76}"/>
          </ac:spMkLst>
        </pc:spChg>
        <pc:picChg chg="mod">
          <ac:chgData name="Nathan Quick" userId="3ec158b3-fcf9-44be-ab7b-6b5eabb27aef" providerId="ADAL" clId="{5174606C-F77F-4CF6-BF6C-4F4818AF91B4}" dt="2020-06-04T02:05:30.458" v="1297" actId="108"/>
          <ac:picMkLst>
            <pc:docMk/>
            <pc:sldMk cId="4124072538" sldId="262"/>
            <ac:picMk id="2" creationId="{9167448A-0C2A-304F-B0A9-555AF6C937E5}"/>
          </ac:picMkLst>
        </pc:picChg>
        <pc:picChg chg="mod">
          <ac:chgData name="Nathan Quick" userId="3ec158b3-fcf9-44be-ab7b-6b5eabb27aef" providerId="ADAL" clId="{5174606C-F77F-4CF6-BF6C-4F4818AF91B4}" dt="2020-06-04T02:05:31.765" v="1299" actId="108"/>
          <ac:picMkLst>
            <pc:docMk/>
            <pc:sldMk cId="4124072538" sldId="262"/>
            <ac:picMk id="3" creationId="{4E94F3C9-41C4-5847-803A-1ED1ABA1FA8E}"/>
          </ac:picMkLst>
        </pc:picChg>
        <pc:picChg chg="mod">
          <ac:chgData name="Nathan Quick" userId="3ec158b3-fcf9-44be-ab7b-6b5eabb27aef" providerId="ADAL" clId="{5174606C-F77F-4CF6-BF6C-4F4818AF91B4}" dt="2020-06-04T02:05:31.129" v="1298" actId="108"/>
          <ac:picMkLst>
            <pc:docMk/>
            <pc:sldMk cId="4124072538" sldId="262"/>
            <ac:picMk id="19" creationId="{CFC543F9-1194-944E-BBF2-D4B49B5F7CDE}"/>
          </ac:picMkLst>
        </pc:picChg>
        <pc:picChg chg="mod">
          <ac:chgData name="Nathan Quick" userId="3ec158b3-fcf9-44be-ab7b-6b5eabb27aef" providerId="ADAL" clId="{5174606C-F77F-4CF6-BF6C-4F4818AF91B4}" dt="2020-06-04T02:05:32.353" v="1300"/>
          <ac:picMkLst>
            <pc:docMk/>
            <pc:sldMk cId="4124072538" sldId="262"/>
            <ac:picMk id="1026" creationId="{FC7729C3-78B5-41C6-AFC9-3AE8229982F1}"/>
          </ac:picMkLst>
        </pc:picChg>
      </pc:sldChg>
      <pc:sldChg chg="modSp mod">
        <pc:chgData name="Nathan Quick" userId="3ec158b3-fcf9-44be-ab7b-6b5eabb27aef" providerId="ADAL" clId="{5174606C-F77F-4CF6-BF6C-4F4818AF91B4}" dt="2020-06-04T02:05:37.106" v="1304" actId="108"/>
        <pc:sldMkLst>
          <pc:docMk/>
          <pc:sldMk cId="4163211927" sldId="263"/>
        </pc:sldMkLst>
        <pc:picChg chg="mod">
          <ac:chgData name="Nathan Quick" userId="3ec158b3-fcf9-44be-ab7b-6b5eabb27aef" providerId="ADAL" clId="{5174606C-F77F-4CF6-BF6C-4F4818AF91B4}" dt="2020-06-04T02:05:35.245" v="1301" actId="108"/>
          <ac:picMkLst>
            <pc:docMk/>
            <pc:sldMk cId="4163211927" sldId="263"/>
            <ac:picMk id="16" creationId="{6094A74C-44D4-5B45-9CBA-D0462A923AA1}"/>
          </ac:picMkLst>
        </pc:picChg>
        <pc:picChg chg="mod">
          <ac:chgData name="Nathan Quick" userId="3ec158b3-fcf9-44be-ab7b-6b5eabb27aef" providerId="ADAL" clId="{5174606C-F77F-4CF6-BF6C-4F4818AF91B4}" dt="2020-06-04T02:05:35.952" v="1302" actId="108"/>
          <ac:picMkLst>
            <pc:docMk/>
            <pc:sldMk cId="4163211927" sldId="263"/>
            <ac:picMk id="18" creationId="{6788E9FD-03C3-3B41-9493-FB24FCE2CFC6}"/>
          </ac:picMkLst>
        </pc:picChg>
        <pc:picChg chg="mod">
          <ac:chgData name="Nathan Quick" userId="3ec158b3-fcf9-44be-ab7b-6b5eabb27aef" providerId="ADAL" clId="{5174606C-F77F-4CF6-BF6C-4F4818AF91B4}" dt="2020-06-04T02:05:36.578" v="1303" actId="108"/>
          <ac:picMkLst>
            <pc:docMk/>
            <pc:sldMk cId="4163211927" sldId="263"/>
            <ac:picMk id="20" creationId="{76C314A1-2454-D749-9D86-556F36721E34}"/>
          </ac:picMkLst>
        </pc:picChg>
        <pc:picChg chg="mod">
          <ac:chgData name="Nathan Quick" userId="3ec158b3-fcf9-44be-ab7b-6b5eabb27aef" providerId="ADAL" clId="{5174606C-F77F-4CF6-BF6C-4F4818AF91B4}" dt="2020-06-04T02:05:37.106" v="1304" actId="108"/>
          <ac:picMkLst>
            <pc:docMk/>
            <pc:sldMk cId="4163211927" sldId="263"/>
            <ac:picMk id="22" creationId="{91F7FE7A-4FC2-2845-AA13-D0C1DA03E08A}"/>
          </ac:picMkLst>
        </pc:picChg>
      </pc:sldChg>
      <pc:sldChg chg="modSp mod">
        <pc:chgData name="Nathan Quick" userId="3ec158b3-fcf9-44be-ab7b-6b5eabb27aef" providerId="ADAL" clId="{5174606C-F77F-4CF6-BF6C-4F4818AF91B4}" dt="2020-06-04T02:05:40.639" v="1307" actId="108"/>
        <pc:sldMkLst>
          <pc:docMk/>
          <pc:sldMk cId="3824230359" sldId="264"/>
        </pc:sldMkLst>
        <pc:spChg chg="mod">
          <ac:chgData name="Nathan Quick" userId="3ec158b3-fcf9-44be-ab7b-6b5eabb27aef" providerId="ADAL" clId="{5174606C-F77F-4CF6-BF6C-4F4818AF91B4}" dt="2020-06-03T22:02:47.650" v="883"/>
          <ac:spMkLst>
            <pc:docMk/>
            <pc:sldMk cId="3824230359" sldId="264"/>
            <ac:spMk id="13" creationId="{5FE306CF-7363-4C32-B388-4F2021ED951C}"/>
          </ac:spMkLst>
        </pc:spChg>
        <pc:picChg chg="mod">
          <ac:chgData name="Nathan Quick" userId="3ec158b3-fcf9-44be-ab7b-6b5eabb27aef" providerId="ADAL" clId="{5174606C-F77F-4CF6-BF6C-4F4818AF91B4}" dt="2020-06-04T02:05:39.953" v="1306" actId="108"/>
          <ac:picMkLst>
            <pc:docMk/>
            <pc:sldMk cId="3824230359" sldId="264"/>
            <ac:picMk id="3" creationId="{3B7B6196-569F-7C40-8050-ADB23D99F9E4}"/>
          </ac:picMkLst>
        </pc:picChg>
        <pc:picChg chg="mod">
          <ac:chgData name="Nathan Quick" userId="3ec158b3-fcf9-44be-ab7b-6b5eabb27aef" providerId="ADAL" clId="{5174606C-F77F-4CF6-BF6C-4F4818AF91B4}" dt="2020-06-04T02:05:39.252" v="1305" actId="108"/>
          <ac:picMkLst>
            <pc:docMk/>
            <pc:sldMk cId="3824230359" sldId="264"/>
            <ac:picMk id="17" creationId="{243A6D4D-18E0-1E43-89CD-BCD5A39EA251}"/>
          </ac:picMkLst>
        </pc:picChg>
        <pc:picChg chg="mod">
          <ac:chgData name="Nathan Quick" userId="3ec158b3-fcf9-44be-ab7b-6b5eabb27aef" providerId="ADAL" clId="{5174606C-F77F-4CF6-BF6C-4F4818AF91B4}" dt="2020-06-04T02:05:40.639" v="1307" actId="108"/>
          <ac:picMkLst>
            <pc:docMk/>
            <pc:sldMk cId="3824230359" sldId="264"/>
            <ac:picMk id="19" creationId="{42DB90F0-A145-AE40-8D60-E03F4B74B94C}"/>
          </ac:picMkLst>
        </pc:picChg>
      </pc:sldChg>
      <pc:sldChg chg="addSp delSp modSp mod">
        <pc:chgData name="Nathan Quick" userId="3ec158b3-fcf9-44be-ab7b-6b5eabb27aef" providerId="ADAL" clId="{5174606C-F77F-4CF6-BF6C-4F4818AF91B4}" dt="2020-06-10T18:06:42.392" v="1882" actId="108"/>
        <pc:sldMkLst>
          <pc:docMk/>
          <pc:sldMk cId="1614618" sldId="265"/>
        </pc:sldMkLst>
        <pc:spChg chg="del mod">
          <ac:chgData name="Nathan Quick" userId="3ec158b3-fcf9-44be-ab7b-6b5eabb27aef" providerId="ADAL" clId="{5174606C-F77F-4CF6-BF6C-4F4818AF91B4}" dt="2020-06-10T18:02:45.970" v="1865" actId="478"/>
          <ac:spMkLst>
            <pc:docMk/>
            <pc:sldMk cId="1614618" sldId="265"/>
            <ac:spMk id="17" creationId="{9665A9EF-29E3-4B3B-A7C7-7C5AF7EC88E2}"/>
          </ac:spMkLst>
        </pc:spChg>
        <pc:spChg chg="del mod">
          <ac:chgData name="Nathan Quick" userId="3ec158b3-fcf9-44be-ab7b-6b5eabb27aef" providerId="ADAL" clId="{5174606C-F77F-4CF6-BF6C-4F4818AF91B4}" dt="2020-06-10T18:02:47.978" v="1866" actId="478"/>
          <ac:spMkLst>
            <pc:docMk/>
            <pc:sldMk cId="1614618" sldId="265"/>
            <ac:spMk id="19" creationId="{043B3C43-0CBC-446F-844F-9AFC3F853104}"/>
          </ac:spMkLst>
        </pc:spChg>
        <pc:spChg chg="del mod">
          <ac:chgData name="Nathan Quick" userId="3ec158b3-fcf9-44be-ab7b-6b5eabb27aef" providerId="ADAL" clId="{5174606C-F77F-4CF6-BF6C-4F4818AF91B4}" dt="2020-06-10T18:06:11.605" v="1877" actId="478"/>
          <ac:spMkLst>
            <pc:docMk/>
            <pc:sldMk cId="1614618" sldId="265"/>
            <ac:spMk id="23" creationId="{95055655-8471-42A8-99C1-665745DA3487}"/>
          </ac:spMkLst>
        </pc:spChg>
        <pc:picChg chg="add mod ord">
          <ac:chgData name="Nathan Quick" userId="3ec158b3-fcf9-44be-ab7b-6b5eabb27aef" providerId="ADAL" clId="{5174606C-F77F-4CF6-BF6C-4F4818AF91B4}" dt="2020-06-10T18:02:53.963" v="1868" actId="108"/>
          <ac:picMkLst>
            <pc:docMk/>
            <pc:sldMk cId="1614618" sldId="265"/>
            <ac:picMk id="4" creationId="{E4CAD131-7E98-4E6E-8950-2323B2052D30}"/>
          </ac:picMkLst>
        </pc:picChg>
        <pc:picChg chg="add mod ord">
          <ac:chgData name="Nathan Quick" userId="3ec158b3-fcf9-44be-ab7b-6b5eabb27aef" providerId="ADAL" clId="{5174606C-F77F-4CF6-BF6C-4F4818AF91B4}" dt="2020-06-10T18:06:42.392" v="1882" actId="108"/>
          <ac:picMkLst>
            <pc:docMk/>
            <pc:sldMk cId="1614618" sldId="265"/>
            <ac:picMk id="5" creationId="{1449DC11-B7A5-46E6-A915-B518F765F424}"/>
          </ac:picMkLst>
        </pc:picChg>
        <pc:picChg chg="del mod">
          <ac:chgData name="Nathan Quick" userId="3ec158b3-fcf9-44be-ab7b-6b5eabb27aef" providerId="ADAL" clId="{5174606C-F77F-4CF6-BF6C-4F4818AF91B4}" dt="2020-06-10T18:06:08.763" v="1876" actId="478"/>
          <ac:picMkLst>
            <pc:docMk/>
            <pc:sldMk cId="1614618" sldId="265"/>
            <ac:picMk id="7" creationId="{B12686B4-22A3-9947-B3E8-AC5EE8F9F890}"/>
          </ac:picMkLst>
        </pc:picChg>
        <pc:picChg chg="del">
          <ac:chgData name="Nathan Quick" userId="3ec158b3-fcf9-44be-ab7b-6b5eabb27aef" providerId="ADAL" clId="{5174606C-F77F-4CF6-BF6C-4F4818AF91B4}" dt="2020-06-10T18:02:51.985" v="1867" actId="478"/>
          <ac:picMkLst>
            <pc:docMk/>
            <pc:sldMk cId="1614618" sldId="265"/>
            <ac:picMk id="9" creationId="{4DB53D87-4DB7-F541-915F-1ABC01445CC1}"/>
          </ac:picMkLst>
        </pc:picChg>
      </pc:sldChg>
      <pc:sldChg chg="modSp del mod">
        <pc:chgData name="Nathan Quick" userId="3ec158b3-fcf9-44be-ab7b-6b5eabb27aef" providerId="ADAL" clId="{5174606C-F77F-4CF6-BF6C-4F4818AF91B4}" dt="2020-06-10T18:38:58.617" v="2054" actId="47"/>
        <pc:sldMkLst>
          <pc:docMk/>
          <pc:sldMk cId="142821471" sldId="266"/>
        </pc:sldMkLst>
        <pc:spChg chg="mod">
          <ac:chgData name="Nathan Quick" userId="3ec158b3-fcf9-44be-ab7b-6b5eabb27aef" providerId="ADAL" clId="{5174606C-F77F-4CF6-BF6C-4F4818AF91B4}" dt="2020-06-04T01:57:49.931" v="927" actId="20577"/>
          <ac:spMkLst>
            <pc:docMk/>
            <pc:sldMk cId="142821471" sldId="266"/>
            <ac:spMk id="12" creationId="{21E65D65-EA6F-46B4-A53A-49CAF7BE694C}"/>
          </ac:spMkLst>
        </pc:spChg>
        <pc:spChg chg="mod">
          <ac:chgData name="Nathan Quick" userId="3ec158b3-fcf9-44be-ab7b-6b5eabb27aef" providerId="ADAL" clId="{5174606C-F77F-4CF6-BF6C-4F4818AF91B4}" dt="2020-06-04T01:57:54.737" v="928"/>
          <ac:spMkLst>
            <pc:docMk/>
            <pc:sldMk cId="142821471" sldId="266"/>
            <ac:spMk id="13" creationId="{6A20528F-AC77-42DE-9121-9F435318D9AF}"/>
          </ac:spMkLst>
        </pc:spChg>
      </pc:sldChg>
      <pc:sldChg chg="addSp delSp modSp mod">
        <pc:chgData name="Nathan Quick" userId="3ec158b3-fcf9-44be-ab7b-6b5eabb27aef" providerId="ADAL" clId="{5174606C-F77F-4CF6-BF6C-4F4818AF91B4}" dt="2020-06-11T21:18:04.495" v="2310" actId="108"/>
        <pc:sldMkLst>
          <pc:docMk/>
          <pc:sldMk cId="1080335710" sldId="270"/>
        </pc:sldMkLst>
        <pc:spChg chg="ord">
          <ac:chgData name="Nathan Quick" userId="3ec158b3-fcf9-44be-ab7b-6b5eabb27aef" providerId="ADAL" clId="{5174606C-F77F-4CF6-BF6C-4F4818AF91B4}" dt="2020-06-10T19:08:20.686" v="2283" actId="166"/>
          <ac:spMkLst>
            <pc:docMk/>
            <pc:sldMk cId="1080335710" sldId="270"/>
            <ac:spMk id="5" creationId="{ECE0A70B-E9E2-9340-A0CC-06D2FDC5D223}"/>
          </ac:spMkLst>
        </pc:spChg>
        <pc:spChg chg="del mod">
          <ac:chgData name="Nathan Quick" userId="3ec158b3-fcf9-44be-ab7b-6b5eabb27aef" providerId="ADAL" clId="{5174606C-F77F-4CF6-BF6C-4F4818AF91B4}" dt="2020-06-10T18:43:12.358" v="2091" actId="478"/>
          <ac:spMkLst>
            <pc:docMk/>
            <pc:sldMk cId="1080335710" sldId="270"/>
            <ac:spMk id="18" creationId="{34251AF0-DBFF-4E00-BA01-7D8697738C8A}"/>
          </ac:spMkLst>
        </pc:spChg>
        <pc:spChg chg="del">
          <ac:chgData name="Nathan Quick" userId="3ec158b3-fcf9-44be-ab7b-6b5eabb27aef" providerId="ADAL" clId="{5174606C-F77F-4CF6-BF6C-4F4818AF91B4}" dt="2020-06-10T19:07:23.869" v="2256" actId="478"/>
          <ac:spMkLst>
            <pc:docMk/>
            <pc:sldMk cId="1080335710" sldId="270"/>
            <ac:spMk id="20" creationId="{5BE9108B-24A5-4F9A-A000-2B59FCE3E834}"/>
          </ac:spMkLst>
        </pc:spChg>
        <pc:picChg chg="add del mod">
          <ac:chgData name="Nathan Quick" userId="3ec158b3-fcf9-44be-ab7b-6b5eabb27aef" providerId="ADAL" clId="{5174606C-F77F-4CF6-BF6C-4F4818AF91B4}" dt="2020-06-10T18:42:54.931" v="2083" actId="478"/>
          <ac:picMkLst>
            <pc:docMk/>
            <pc:sldMk cId="1080335710" sldId="270"/>
            <ac:picMk id="2" creationId="{C3344FCE-6BE1-4AB1-997C-EE756B7F0F6E}"/>
          </ac:picMkLst>
        </pc:picChg>
        <pc:picChg chg="add mod ord">
          <ac:chgData name="Nathan Quick" userId="3ec158b3-fcf9-44be-ab7b-6b5eabb27aef" providerId="ADAL" clId="{5174606C-F77F-4CF6-BF6C-4F4818AF91B4}" dt="2020-06-11T21:18:04.495" v="2310" actId="108"/>
          <ac:picMkLst>
            <pc:docMk/>
            <pc:sldMk cId="1080335710" sldId="270"/>
            <ac:picMk id="3" creationId="{7D2A4F7B-6EC1-4242-B9E3-069FE8089425}"/>
          </ac:picMkLst>
        </pc:picChg>
        <pc:picChg chg="del mod">
          <ac:chgData name="Nathan Quick" userId="3ec158b3-fcf9-44be-ab7b-6b5eabb27aef" providerId="ADAL" clId="{5174606C-F77F-4CF6-BF6C-4F4818AF91B4}" dt="2020-06-10T18:43:13.350" v="2092" actId="478"/>
          <ac:picMkLst>
            <pc:docMk/>
            <pc:sldMk cId="1080335710" sldId="270"/>
            <ac:picMk id="8" creationId="{AFFACF71-5606-D540-972A-47E0007701A0}"/>
          </ac:picMkLst>
        </pc:picChg>
        <pc:picChg chg="add del mod modCrop">
          <ac:chgData name="Nathan Quick" userId="3ec158b3-fcf9-44be-ab7b-6b5eabb27aef" providerId="ADAL" clId="{5174606C-F77F-4CF6-BF6C-4F4818AF91B4}" dt="2020-06-10T19:07:22.304" v="2255" actId="478"/>
          <ac:picMkLst>
            <pc:docMk/>
            <pc:sldMk cId="1080335710" sldId="270"/>
            <ac:picMk id="14" creationId="{5E89E4D8-D120-4614-BD91-D035CD4EAD71}"/>
          </ac:picMkLst>
        </pc:picChg>
        <pc:picChg chg="add mod">
          <ac:chgData name="Nathan Quick" userId="3ec158b3-fcf9-44be-ab7b-6b5eabb27aef" providerId="ADAL" clId="{5174606C-F77F-4CF6-BF6C-4F4818AF91B4}" dt="2020-06-10T19:08:44.945" v="2289" actId="14100"/>
          <ac:picMkLst>
            <pc:docMk/>
            <pc:sldMk cId="1080335710" sldId="270"/>
            <ac:picMk id="16" creationId="{43186AA9-552A-4223-9698-57AA7D419CE5}"/>
          </ac:picMkLst>
        </pc:picChg>
        <pc:picChg chg="del">
          <ac:chgData name="Nathan Quick" userId="3ec158b3-fcf9-44be-ab7b-6b5eabb27aef" providerId="ADAL" clId="{5174606C-F77F-4CF6-BF6C-4F4818AF91B4}" dt="2020-06-10T19:07:20.711" v="2254" actId="478"/>
          <ac:picMkLst>
            <pc:docMk/>
            <pc:sldMk cId="1080335710" sldId="270"/>
            <ac:picMk id="1026" creationId="{B41F853A-BE1D-47A2-80C4-7DD441E26F91}"/>
          </ac:picMkLst>
        </pc:picChg>
        <pc:picChg chg="add mod">
          <ac:chgData name="Nathan Quick" userId="3ec158b3-fcf9-44be-ab7b-6b5eabb27aef" providerId="ADAL" clId="{5174606C-F77F-4CF6-BF6C-4F4818AF91B4}" dt="2020-06-10T19:07:38.060" v="2261" actId="1076"/>
          <ac:picMkLst>
            <pc:docMk/>
            <pc:sldMk cId="1080335710" sldId="270"/>
            <ac:picMk id="2050" creationId="{16C52F56-D881-47B0-9CA2-6067097E7755}"/>
          </ac:picMkLst>
        </pc:picChg>
        <pc:cxnChg chg="ord">
          <ac:chgData name="Nathan Quick" userId="3ec158b3-fcf9-44be-ab7b-6b5eabb27aef" providerId="ADAL" clId="{5174606C-F77F-4CF6-BF6C-4F4818AF91B4}" dt="2020-06-10T19:08:18.421" v="2282" actId="166"/>
          <ac:cxnSpMkLst>
            <pc:docMk/>
            <pc:sldMk cId="1080335710" sldId="270"/>
            <ac:cxnSpMk id="7" creationId="{D40E5E8A-ECA7-0545-8F84-59C2F45A53EC}"/>
          </ac:cxnSpMkLst>
        </pc:cxnChg>
        <pc:cxnChg chg="mod">
          <ac:chgData name="Nathan Quick" userId="3ec158b3-fcf9-44be-ab7b-6b5eabb27aef" providerId="ADAL" clId="{5174606C-F77F-4CF6-BF6C-4F4818AF91B4}" dt="2020-06-10T18:43:31.841" v="2096" actId="1076"/>
          <ac:cxnSpMkLst>
            <pc:docMk/>
            <pc:sldMk cId="1080335710" sldId="270"/>
            <ac:cxnSpMk id="22" creationId="{F600D2A2-988F-2144-A1F2-0ADE7D4E2E58}"/>
          </ac:cxnSpMkLst>
        </pc:cxnChg>
        <pc:cxnChg chg="mod">
          <ac:chgData name="Nathan Quick" userId="3ec158b3-fcf9-44be-ab7b-6b5eabb27aef" providerId="ADAL" clId="{5174606C-F77F-4CF6-BF6C-4F4818AF91B4}" dt="2020-06-10T18:43:21.903" v="2093" actId="1076"/>
          <ac:cxnSpMkLst>
            <pc:docMk/>
            <pc:sldMk cId="1080335710" sldId="270"/>
            <ac:cxnSpMk id="28" creationId="{49CFDF60-D7FC-3744-8EF3-2F0F02E2C1F3}"/>
          </ac:cxnSpMkLst>
        </pc:cxnChg>
        <pc:cxnChg chg="mod">
          <ac:chgData name="Nathan Quick" userId="3ec158b3-fcf9-44be-ab7b-6b5eabb27aef" providerId="ADAL" clId="{5174606C-F77F-4CF6-BF6C-4F4818AF91B4}" dt="2020-06-10T18:44:01.621" v="2123" actId="14100"/>
          <ac:cxnSpMkLst>
            <pc:docMk/>
            <pc:sldMk cId="1080335710" sldId="270"/>
            <ac:cxnSpMk id="30" creationId="{2588CC86-A404-4B48-8C7A-677C4AF0D269}"/>
          </ac:cxnSpMkLst>
        </pc:cxnChg>
        <pc:cxnChg chg="mod">
          <ac:chgData name="Nathan Quick" userId="3ec158b3-fcf9-44be-ab7b-6b5eabb27aef" providerId="ADAL" clId="{5174606C-F77F-4CF6-BF6C-4F4818AF91B4}" dt="2020-06-10T18:43:42.820" v="2120" actId="1038"/>
          <ac:cxnSpMkLst>
            <pc:docMk/>
            <pc:sldMk cId="1080335710" sldId="270"/>
            <ac:cxnSpMk id="41" creationId="{C5DCC1D2-5849-234B-8CB2-38AAF38BD37F}"/>
          </ac:cxnSpMkLst>
        </pc:cxnChg>
      </pc:sldChg>
      <pc:sldChg chg="addSp delSp modSp mod">
        <pc:chgData name="Nathan Quick" userId="3ec158b3-fcf9-44be-ab7b-6b5eabb27aef" providerId="ADAL" clId="{5174606C-F77F-4CF6-BF6C-4F4818AF91B4}" dt="2020-06-10T18:54:29.911" v="2187" actId="1035"/>
        <pc:sldMkLst>
          <pc:docMk/>
          <pc:sldMk cId="1010845001" sldId="271"/>
        </pc:sldMkLst>
        <pc:spChg chg="mod">
          <ac:chgData name="Nathan Quick" userId="3ec158b3-fcf9-44be-ab7b-6b5eabb27aef" providerId="ADAL" clId="{5174606C-F77F-4CF6-BF6C-4F4818AF91B4}" dt="2020-06-10T18:54:29.911" v="2187" actId="1035"/>
          <ac:spMkLst>
            <pc:docMk/>
            <pc:sldMk cId="1010845001" sldId="271"/>
            <ac:spMk id="12" creationId="{1C113FC4-F894-4192-8040-582FFA0A0D56}"/>
          </ac:spMkLst>
        </pc:spChg>
        <pc:spChg chg="del mod">
          <ac:chgData name="Nathan Quick" userId="3ec158b3-fcf9-44be-ab7b-6b5eabb27aef" providerId="ADAL" clId="{5174606C-F77F-4CF6-BF6C-4F4818AF91B4}" dt="2020-06-10T18:50:21.825" v="2127" actId="478"/>
          <ac:spMkLst>
            <pc:docMk/>
            <pc:sldMk cId="1010845001" sldId="271"/>
            <ac:spMk id="13" creationId="{96842E9D-5DF3-4170-A423-C7E2414E7EFB}"/>
          </ac:spMkLst>
        </pc:spChg>
        <pc:spChg chg="ord">
          <ac:chgData name="Nathan Quick" userId="3ec158b3-fcf9-44be-ab7b-6b5eabb27aef" providerId="ADAL" clId="{5174606C-F77F-4CF6-BF6C-4F4818AF91B4}" dt="2020-06-10T18:52:42.615" v="2162" actId="166"/>
          <ac:spMkLst>
            <pc:docMk/>
            <pc:sldMk cId="1010845001" sldId="271"/>
            <ac:spMk id="15" creationId="{2F859A21-A243-48D6-BEC2-F3918EDC5A1C}"/>
          </ac:spMkLst>
        </pc:spChg>
        <pc:picChg chg="add del mod modCrop">
          <ac:chgData name="Nathan Quick" userId="3ec158b3-fcf9-44be-ab7b-6b5eabb27aef" providerId="ADAL" clId="{5174606C-F77F-4CF6-BF6C-4F4818AF91B4}" dt="2020-06-10T18:50:55.218" v="2140" actId="478"/>
          <ac:picMkLst>
            <pc:docMk/>
            <pc:sldMk cId="1010845001" sldId="271"/>
            <ac:picMk id="2" creationId="{E1C1F3DB-DEF7-41A0-A0E3-EDE5334D8FFE}"/>
          </ac:picMkLst>
        </pc:picChg>
        <pc:picChg chg="add mod">
          <ac:chgData name="Nathan Quick" userId="3ec158b3-fcf9-44be-ab7b-6b5eabb27aef" providerId="ADAL" clId="{5174606C-F77F-4CF6-BF6C-4F4818AF91B4}" dt="2020-06-10T18:52:27.519" v="2160" actId="1035"/>
          <ac:picMkLst>
            <pc:docMk/>
            <pc:sldMk cId="1010845001" sldId="271"/>
            <ac:picMk id="3" creationId="{3FBACDDA-7059-4E31-9D8F-BE25CB0C508D}"/>
          </ac:picMkLst>
        </pc:picChg>
        <pc:cxnChg chg="ord">
          <ac:chgData name="Nathan Quick" userId="3ec158b3-fcf9-44be-ab7b-6b5eabb27aef" providerId="ADAL" clId="{5174606C-F77F-4CF6-BF6C-4F4818AF91B4}" dt="2020-06-10T18:52:40.763" v="2161" actId="166"/>
          <ac:cxnSpMkLst>
            <pc:docMk/>
            <pc:sldMk cId="1010845001" sldId="271"/>
            <ac:cxnSpMk id="14" creationId="{03BF4CF6-8CAD-4680-840B-5E183CB5EB3D}"/>
          </ac:cxnSpMkLst>
        </pc:cxnChg>
      </pc:sldChg>
      <pc:sldChg chg="delSp modSp mod">
        <pc:chgData name="Nathan Quick" userId="3ec158b3-fcf9-44be-ab7b-6b5eabb27aef" providerId="ADAL" clId="{5174606C-F77F-4CF6-BF6C-4F4818AF91B4}" dt="2020-06-10T18:59:10.766" v="2238" actId="108"/>
        <pc:sldMkLst>
          <pc:docMk/>
          <pc:sldMk cId="1294896930" sldId="272"/>
        </pc:sldMkLst>
        <pc:spChg chg="del">
          <ac:chgData name="Nathan Quick" userId="3ec158b3-fcf9-44be-ab7b-6b5eabb27aef" providerId="ADAL" clId="{5174606C-F77F-4CF6-BF6C-4F4818AF91B4}" dt="2020-06-02T22:25:46.651" v="881" actId="478"/>
          <ac:spMkLst>
            <pc:docMk/>
            <pc:sldMk cId="1294896930" sldId="272"/>
            <ac:spMk id="6" creationId="{689DD7DC-8E7B-42A6-AE4C-DF473FAC8AD7}"/>
          </ac:spMkLst>
        </pc:spChg>
        <pc:picChg chg="mod">
          <ac:chgData name="Nathan Quick" userId="3ec158b3-fcf9-44be-ab7b-6b5eabb27aef" providerId="ADAL" clId="{5174606C-F77F-4CF6-BF6C-4F4818AF91B4}" dt="2020-06-10T18:59:10.766" v="2238" actId="108"/>
          <ac:picMkLst>
            <pc:docMk/>
            <pc:sldMk cId="1294896930" sldId="272"/>
            <ac:picMk id="11" creationId="{8E0F36EB-7B6D-4D0C-AC1C-9BAC23F92D5D}"/>
          </ac:picMkLst>
        </pc:picChg>
      </pc:sldChg>
      <pc:sldChg chg="addSp delSp modSp mod">
        <pc:chgData name="Nathan Quick" userId="3ec158b3-fcf9-44be-ab7b-6b5eabb27aef" providerId="ADAL" clId="{5174606C-F77F-4CF6-BF6C-4F4818AF91B4}" dt="2020-06-11T22:14:53.823" v="2427" actId="1076"/>
        <pc:sldMkLst>
          <pc:docMk/>
          <pc:sldMk cId="2455424814" sldId="275"/>
        </pc:sldMkLst>
        <pc:spChg chg="add mod">
          <ac:chgData name="Nathan Quick" userId="3ec158b3-fcf9-44be-ab7b-6b5eabb27aef" providerId="ADAL" clId="{5174606C-F77F-4CF6-BF6C-4F4818AF91B4}" dt="2020-06-10T18:31:26.409" v="1955" actId="207"/>
          <ac:spMkLst>
            <pc:docMk/>
            <pc:sldMk cId="2455424814" sldId="275"/>
            <ac:spMk id="2" creationId="{02C7DB4E-66AE-42C6-B07D-314C7139A39A}"/>
          </ac:spMkLst>
        </pc:spChg>
        <pc:spChg chg="del mod">
          <ac:chgData name="Nathan Quick" userId="3ec158b3-fcf9-44be-ab7b-6b5eabb27aef" providerId="ADAL" clId="{5174606C-F77F-4CF6-BF6C-4F4818AF91B4}" dt="2020-06-11T22:14:18.452" v="2424" actId="478"/>
          <ac:spMkLst>
            <pc:docMk/>
            <pc:sldMk cId="2455424814" sldId="275"/>
            <ac:spMk id="14" creationId="{7A8059D5-5F3F-49B1-91C1-A35396489F05}"/>
          </ac:spMkLst>
        </pc:spChg>
        <pc:spChg chg="mod">
          <ac:chgData name="Nathan Quick" userId="3ec158b3-fcf9-44be-ab7b-6b5eabb27aef" providerId="ADAL" clId="{5174606C-F77F-4CF6-BF6C-4F4818AF91B4}" dt="2020-06-11T21:14:33.346" v="2309" actId="20577"/>
          <ac:spMkLst>
            <pc:docMk/>
            <pc:sldMk cId="2455424814" sldId="275"/>
            <ac:spMk id="39" creationId="{247D4028-8FFC-4033-9ACD-745A39519FEC}"/>
          </ac:spMkLst>
        </pc:spChg>
        <pc:picChg chg="add mod ord">
          <ac:chgData name="Nathan Quick" userId="3ec158b3-fcf9-44be-ab7b-6b5eabb27aef" providerId="ADAL" clId="{5174606C-F77F-4CF6-BF6C-4F4818AF91B4}" dt="2020-06-11T22:14:12.808" v="2422" actId="167"/>
          <ac:picMkLst>
            <pc:docMk/>
            <pc:sldMk cId="2455424814" sldId="275"/>
            <ac:picMk id="3" creationId="{EF1F0EE6-8AE5-4A93-B273-69CAD81CD7CD}"/>
          </ac:picMkLst>
        </pc:picChg>
        <pc:picChg chg="mod">
          <ac:chgData name="Nathan Quick" userId="3ec158b3-fcf9-44be-ab7b-6b5eabb27aef" providerId="ADAL" clId="{5174606C-F77F-4CF6-BF6C-4F4818AF91B4}" dt="2020-06-10T18:06:33.438" v="1880" actId="108"/>
          <ac:picMkLst>
            <pc:docMk/>
            <pc:sldMk cId="2455424814" sldId="275"/>
            <ac:picMk id="10" creationId="{3B64F537-9088-49DB-8783-167A4C34A017}"/>
          </ac:picMkLst>
        </pc:picChg>
        <pc:picChg chg="del mod">
          <ac:chgData name="Nathan Quick" userId="3ec158b3-fcf9-44be-ab7b-6b5eabb27aef" providerId="ADAL" clId="{5174606C-F77F-4CF6-BF6C-4F4818AF91B4}" dt="2020-06-11T22:14:15.259" v="2423" actId="478"/>
          <ac:picMkLst>
            <pc:docMk/>
            <pc:sldMk cId="2455424814" sldId="275"/>
            <ac:picMk id="11" creationId="{6CA489A4-BE6F-4449-BD4B-ADC7415A89E8}"/>
          </ac:picMkLst>
        </pc:picChg>
        <pc:cxnChg chg="mod">
          <ac:chgData name="Nathan Quick" userId="3ec158b3-fcf9-44be-ab7b-6b5eabb27aef" providerId="ADAL" clId="{5174606C-F77F-4CF6-BF6C-4F4818AF91B4}" dt="2020-06-11T22:14:32.189" v="2426" actId="14100"/>
          <ac:cxnSpMkLst>
            <pc:docMk/>
            <pc:sldMk cId="2455424814" sldId="275"/>
            <ac:cxnSpMk id="18" creationId="{DF6DCB6F-8DDD-4444-ABF7-E096A1BBDC24}"/>
          </ac:cxnSpMkLst>
        </pc:cxnChg>
        <pc:cxnChg chg="mod">
          <ac:chgData name="Nathan Quick" userId="3ec158b3-fcf9-44be-ab7b-6b5eabb27aef" providerId="ADAL" clId="{5174606C-F77F-4CF6-BF6C-4F4818AF91B4}" dt="2020-06-11T22:14:53.823" v="2427" actId="1076"/>
          <ac:cxnSpMkLst>
            <pc:docMk/>
            <pc:sldMk cId="2455424814" sldId="275"/>
            <ac:cxnSpMk id="23" creationId="{5EC689D2-E22D-FF40-86D0-88B0B3B88D0E}"/>
          </ac:cxnSpMkLst>
        </pc:cxnChg>
      </pc:sldChg>
      <pc:sldChg chg="addSp delSp modSp mod ord">
        <pc:chgData name="Nathan Quick" userId="3ec158b3-fcf9-44be-ab7b-6b5eabb27aef" providerId="ADAL" clId="{5174606C-F77F-4CF6-BF6C-4F4818AF91B4}" dt="2020-06-10T18:33:38.912" v="1972"/>
        <pc:sldMkLst>
          <pc:docMk/>
          <pc:sldMk cId="234160937" sldId="276"/>
        </pc:sldMkLst>
        <pc:spChg chg="del mod">
          <ac:chgData name="Nathan Quick" userId="3ec158b3-fcf9-44be-ab7b-6b5eabb27aef" providerId="ADAL" clId="{5174606C-F77F-4CF6-BF6C-4F4818AF91B4}" dt="2020-06-10T18:32:59.606" v="1968" actId="478"/>
          <ac:spMkLst>
            <pc:docMk/>
            <pc:sldMk cId="234160937" sldId="276"/>
            <ac:spMk id="9" creationId="{391FDACF-404B-449C-83F1-EEED6ADC8E99}"/>
          </ac:spMkLst>
        </pc:spChg>
        <pc:spChg chg="mod">
          <ac:chgData name="Nathan Quick" userId="3ec158b3-fcf9-44be-ab7b-6b5eabb27aef" providerId="ADAL" clId="{5174606C-F77F-4CF6-BF6C-4F4818AF91B4}" dt="2020-06-10T18:32:54.046" v="1967" actId="12788"/>
          <ac:spMkLst>
            <pc:docMk/>
            <pc:sldMk cId="234160937" sldId="276"/>
            <ac:spMk id="19" creationId="{F9E0797F-255D-4CF4-8C33-7440DF184320}"/>
          </ac:spMkLst>
        </pc:spChg>
        <pc:picChg chg="add mod ord">
          <ac:chgData name="Nathan Quick" userId="3ec158b3-fcf9-44be-ab7b-6b5eabb27aef" providerId="ADAL" clId="{5174606C-F77F-4CF6-BF6C-4F4818AF91B4}" dt="2020-06-10T18:32:54.046" v="1967" actId="12788"/>
          <ac:picMkLst>
            <pc:docMk/>
            <pc:sldMk cId="234160937" sldId="276"/>
            <ac:picMk id="2" creationId="{0084185A-6C50-4C0D-8917-83A4966C702F}"/>
          </ac:picMkLst>
        </pc:picChg>
        <pc:picChg chg="del mod">
          <ac:chgData name="Nathan Quick" userId="3ec158b3-fcf9-44be-ab7b-6b5eabb27aef" providerId="ADAL" clId="{5174606C-F77F-4CF6-BF6C-4F4818AF91B4}" dt="2020-06-10T18:32:48.429" v="1965" actId="478"/>
          <ac:picMkLst>
            <pc:docMk/>
            <pc:sldMk cId="234160937" sldId="276"/>
            <ac:picMk id="14" creationId="{DF00FE87-5C94-4836-B3AD-F81ABB6E32E2}"/>
          </ac:picMkLst>
        </pc:picChg>
      </pc:sldChg>
      <pc:sldChg chg="modSp mod">
        <pc:chgData name="Nathan Quick" userId="3ec158b3-fcf9-44be-ab7b-6b5eabb27aef" providerId="ADAL" clId="{5174606C-F77F-4CF6-BF6C-4F4818AF91B4}" dt="2020-06-11T22:51:27.904" v="2452" actId="20577"/>
        <pc:sldMkLst>
          <pc:docMk/>
          <pc:sldMk cId="172304533" sldId="278"/>
        </pc:sldMkLst>
        <pc:spChg chg="mod">
          <ac:chgData name="Nathan Quick" userId="3ec158b3-fcf9-44be-ab7b-6b5eabb27aef" providerId="ADAL" clId="{5174606C-F77F-4CF6-BF6C-4F4818AF91B4}" dt="2020-06-11T22:51:27.904" v="2452" actId="20577"/>
          <ac:spMkLst>
            <pc:docMk/>
            <pc:sldMk cId="172304533" sldId="278"/>
            <ac:spMk id="22" creationId="{87070FFD-3172-D346-A88B-67A31976E094}"/>
          </ac:spMkLst>
        </pc:spChg>
      </pc:sldChg>
      <pc:sldChg chg="addSp modSp mod">
        <pc:chgData name="Nathan Quick" userId="3ec158b3-fcf9-44be-ab7b-6b5eabb27aef" providerId="ADAL" clId="{5174606C-F77F-4CF6-BF6C-4F4818AF91B4}" dt="2020-06-10T18:58:49.264" v="2237"/>
        <pc:sldMkLst>
          <pc:docMk/>
          <pc:sldMk cId="2878669364" sldId="279"/>
        </pc:sldMkLst>
        <pc:spChg chg="mod">
          <ac:chgData name="Nathan Quick" userId="3ec158b3-fcf9-44be-ab7b-6b5eabb27aef" providerId="ADAL" clId="{5174606C-F77F-4CF6-BF6C-4F4818AF91B4}" dt="2020-06-10T18:58:15.912" v="2222" actId="1035"/>
          <ac:spMkLst>
            <pc:docMk/>
            <pc:sldMk cId="2878669364" sldId="279"/>
            <ac:spMk id="11" creationId="{21735678-8655-904B-A7FD-A77FB9B2EB61}"/>
          </ac:spMkLst>
        </pc:spChg>
        <pc:spChg chg="mod">
          <ac:chgData name="Nathan Quick" userId="3ec158b3-fcf9-44be-ab7b-6b5eabb27aef" providerId="ADAL" clId="{5174606C-F77F-4CF6-BF6C-4F4818AF91B4}" dt="2020-06-10T18:58:49.264" v="2237"/>
          <ac:spMkLst>
            <pc:docMk/>
            <pc:sldMk cId="2878669364" sldId="279"/>
            <ac:spMk id="12" creationId="{AAD70C25-9DEE-8A46-AC8A-5C078DF381AA}"/>
          </ac:spMkLst>
        </pc:spChg>
        <pc:spChg chg="mod">
          <ac:chgData name="Nathan Quick" userId="3ec158b3-fcf9-44be-ab7b-6b5eabb27aef" providerId="ADAL" clId="{5174606C-F77F-4CF6-BF6C-4F4818AF91B4}" dt="2020-06-10T18:58:15.912" v="2222" actId="1035"/>
          <ac:spMkLst>
            <pc:docMk/>
            <pc:sldMk cId="2878669364" sldId="279"/>
            <ac:spMk id="20" creationId="{0A5C76A9-5257-4C47-9E3D-2C53BA27E687}"/>
          </ac:spMkLst>
        </pc:spChg>
        <pc:picChg chg="add mod">
          <ac:chgData name="Nathan Quick" userId="3ec158b3-fcf9-44be-ab7b-6b5eabb27aef" providerId="ADAL" clId="{5174606C-F77F-4CF6-BF6C-4F4818AF91B4}" dt="2020-06-10T18:58:34.045" v="2233" actId="1035"/>
          <ac:picMkLst>
            <pc:docMk/>
            <pc:sldMk cId="2878669364" sldId="279"/>
            <ac:picMk id="2" creationId="{B3AEB04A-6BE0-41A9-9935-F8685DB339F4}"/>
          </ac:picMkLst>
        </pc:picChg>
        <pc:picChg chg="add mod modCrop">
          <ac:chgData name="Nathan Quick" userId="3ec158b3-fcf9-44be-ab7b-6b5eabb27aef" providerId="ADAL" clId="{5174606C-F77F-4CF6-BF6C-4F4818AF91B4}" dt="2020-06-10T18:58:30.709" v="2229" actId="1036"/>
          <ac:picMkLst>
            <pc:docMk/>
            <pc:sldMk cId="2878669364" sldId="279"/>
            <ac:picMk id="3" creationId="{42B5530E-D407-446F-941E-F688462D6823}"/>
          </ac:picMkLst>
        </pc:picChg>
      </pc:sldChg>
      <pc:sldChg chg="addSp modSp mod">
        <pc:chgData name="Nathan Quick" userId="3ec158b3-fcf9-44be-ab7b-6b5eabb27aef" providerId="ADAL" clId="{5174606C-F77F-4CF6-BF6C-4F4818AF91B4}" dt="2020-06-10T17:59:59.574" v="1857" actId="14100"/>
        <pc:sldMkLst>
          <pc:docMk/>
          <pc:sldMk cId="3533646215" sldId="280"/>
        </pc:sldMkLst>
        <pc:spChg chg="add mod">
          <ac:chgData name="Nathan Quick" userId="3ec158b3-fcf9-44be-ab7b-6b5eabb27aef" providerId="ADAL" clId="{5174606C-F77F-4CF6-BF6C-4F4818AF91B4}" dt="2020-06-02T22:18:54.588" v="229" actId="1035"/>
          <ac:spMkLst>
            <pc:docMk/>
            <pc:sldMk cId="3533646215" sldId="280"/>
            <ac:spMk id="6" creationId="{7A5269A1-4BA6-4B05-9EDE-569642976A34}"/>
          </ac:spMkLst>
        </pc:spChg>
        <pc:spChg chg="add mod">
          <ac:chgData name="Nathan Quick" userId="3ec158b3-fcf9-44be-ab7b-6b5eabb27aef" providerId="ADAL" clId="{5174606C-F77F-4CF6-BF6C-4F4818AF91B4}" dt="2020-06-10T17:59:41.427" v="1853" actId="1037"/>
          <ac:spMkLst>
            <pc:docMk/>
            <pc:sldMk cId="3533646215" sldId="280"/>
            <ac:spMk id="10" creationId="{A3F87148-0998-4786-B3C0-1FEE364AA2AE}"/>
          </ac:spMkLst>
        </pc:spChg>
        <pc:spChg chg="add mod">
          <ac:chgData name="Nathan Quick" userId="3ec158b3-fcf9-44be-ab7b-6b5eabb27aef" providerId="ADAL" clId="{5174606C-F77F-4CF6-BF6C-4F4818AF91B4}" dt="2020-06-10T17:58:45.224" v="1835" actId="20577"/>
          <ac:spMkLst>
            <pc:docMk/>
            <pc:sldMk cId="3533646215" sldId="280"/>
            <ac:spMk id="13" creationId="{8126B45D-69B2-4BF1-989F-6545D8406ACE}"/>
          </ac:spMkLst>
        </pc:spChg>
        <pc:spChg chg="mod">
          <ac:chgData name="Nathan Quick" userId="3ec158b3-fcf9-44be-ab7b-6b5eabb27aef" providerId="ADAL" clId="{5174606C-F77F-4CF6-BF6C-4F4818AF91B4}" dt="2020-06-02T22:21:05.490" v="314" actId="20577"/>
          <ac:spMkLst>
            <pc:docMk/>
            <pc:sldMk cId="3533646215" sldId="280"/>
            <ac:spMk id="27" creationId="{997FA266-B853-1643-B9AF-530AE730D567}"/>
          </ac:spMkLst>
        </pc:spChg>
        <pc:picChg chg="add mod modCrop">
          <ac:chgData name="Nathan Quick" userId="3ec158b3-fcf9-44be-ab7b-6b5eabb27aef" providerId="ADAL" clId="{5174606C-F77F-4CF6-BF6C-4F4818AF91B4}" dt="2020-06-10T17:59:35.985" v="1846" actId="408"/>
          <ac:picMkLst>
            <pc:docMk/>
            <pc:sldMk cId="3533646215" sldId="280"/>
            <ac:picMk id="2" creationId="{8D1D29BB-680D-415D-8F9B-434CD531EE0D}"/>
          </ac:picMkLst>
        </pc:picChg>
        <pc:picChg chg="add mod modCrop">
          <ac:chgData name="Nathan Quick" userId="3ec158b3-fcf9-44be-ab7b-6b5eabb27aef" providerId="ADAL" clId="{5174606C-F77F-4CF6-BF6C-4F4818AF91B4}" dt="2020-06-10T17:59:56.153" v="1856" actId="554"/>
          <ac:picMkLst>
            <pc:docMk/>
            <pc:sldMk cId="3533646215" sldId="280"/>
            <ac:picMk id="4" creationId="{9EF01C66-510F-441E-A942-D90E40812296}"/>
          </ac:picMkLst>
        </pc:picChg>
        <pc:picChg chg="add mod">
          <ac:chgData name="Nathan Quick" userId="3ec158b3-fcf9-44be-ab7b-6b5eabb27aef" providerId="ADAL" clId="{5174606C-F77F-4CF6-BF6C-4F4818AF91B4}" dt="2020-06-10T17:59:56.153" v="1856" actId="554"/>
          <ac:picMkLst>
            <pc:docMk/>
            <pc:sldMk cId="3533646215" sldId="280"/>
            <ac:picMk id="1026" creationId="{D8EDE2DB-AD28-4605-B978-A3998DF02FA2}"/>
          </ac:picMkLst>
        </pc:picChg>
        <pc:cxnChg chg="add mod">
          <ac:chgData name="Nathan Quick" userId="3ec158b3-fcf9-44be-ab7b-6b5eabb27aef" providerId="ADAL" clId="{5174606C-F77F-4CF6-BF6C-4F4818AF91B4}" dt="2020-06-02T22:18:54.588" v="229" actId="1035"/>
          <ac:cxnSpMkLst>
            <pc:docMk/>
            <pc:sldMk cId="3533646215" sldId="280"/>
            <ac:cxnSpMk id="5" creationId="{68AF0C02-4854-4BB6-B42F-CC098B44EE4F}"/>
          </ac:cxnSpMkLst>
        </pc:cxnChg>
        <pc:cxnChg chg="add mod">
          <ac:chgData name="Nathan Quick" userId="3ec158b3-fcf9-44be-ab7b-6b5eabb27aef" providerId="ADAL" clId="{5174606C-F77F-4CF6-BF6C-4F4818AF91B4}" dt="2020-06-10T17:59:41.427" v="1853" actId="1037"/>
          <ac:cxnSpMkLst>
            <pc:docMk/>
            <pc:sldMk cId="3533646215" sldId="280"/>
            <ac:cxnSpMk id="9" creationId="{BE8FA5BC-DFB6-42A1-A92C-919C3C6DAF37}"/>
          </ac:cxnSpMkLst>
        </pc:cxnChg>
        <pc:cxnChg chg="add mod">
          <ac:chgData name="Nathan Quick" userId="3ec158b3-fcf9-44be-ab7b-6b5eabb27aef" providerId="ADAL" clId="{5174606C-F77F-4CF6-BF6C-4F4818AF91B4}" dt="2020-06-10T17:59:59.574" v="1857" actId="14100"/>
          <ac:cxnSpMkLst>
            <pc:docMk/>
            <pc:sldMk cId="3533646215" sldId="280"/>
            <ac:cxnSpMk id="12" creationId="{8C423FCA-A1E9-4969-889A-ADC0101D062D}"/>
          </ac:cxnSpMkLst>
        </pc:cxnChg>
      </pc:sldChg>
      <pc:sldChg chg="addSp delSp modSp add mod ord">
        <pc:chgData name="Nathan Quick" userId="3ec158b3-fcf9-44be-ab7b-6b5eabb27aef" providerId="ADAL" clId="{5174606C-F77F-4CF6-BF6C-4F4818AF91B4}" dt="2020-06-11T23:07:24.050" v="3627" actId="12"/>
        <pc:sldMkLst>
          <pc:docMk/>
          <pc:sldMk cId="354058327" sldId="281"/>
        </pc:sldMkLst>
        <pc:spChg chg="mod">
          <ac:chgData name="Nathan Quick" userId="3ec158b3-fcf9-44be-ab7b-6b5eabb27aef" providerId="ADAL" clId="{5174606C-F77F-4CF6-BF6C-4F4818AF91B4}" dt="2020-06-11T23:05:58.088" v="3592" actId="20577"/>
          <ac:spMkLst>
            <pc:docMk/>
            <pc:sldMk cId="354058327" sldId="281"/>
            <ac:spMk id="7" creationId="{03830BEE-A744-42F6-9A82-CCDAB5CD5812}"/>
          </ac:spMkLst>
        </pc:spChg>
        <pc:spChg chg="add mod ord">
          <ac:chgData name="Nathan Quick" userId="3ec158b3-fcf9-44be-ab7b-6b5eabb27aef" providerId="ADAL" clId="{5174606C-F77F-4CF6-BF6C-4F4818AF91B4}" dt="2020-06-11T23:07:24.050" v="3627" actId="12"/>
          <ac:spMkLst>
            <pc:docMk/>
            <pc:sldMk cId="354058327" sldId="281"/>
            <ac:spMk id="29" creationId="{5A8FF6AF-76FC-46AA-884B-63199BB5CC40}"/>
          </ac:spMkLst>
        </pc:spChg>
        <pc:spChg chg="del">
          <ac:chgData name="Nathan Quick" userId="3ec158b3-fcf9-44be-ab7b-6b5eabb27aef" providerId="ADAL" clId="{5174606C-F77F-4CF6-BF6C-4F4818AF91B4}" dt="2020-06-11T22:52:18.455" v="2456" actId="478"/>
          <ac:spMkLst>
            <pc:docMk/>
            <pc:sldMk cId="354058327" sldId="281"/>
            <ac:spMk id="31" creationId="{0B901CD0-A510-451A-9DB2-7681CB302556}"/>
          </ac:spMkLst>
        </pc:spChg>
        <pc:spChg chg="add del mod">
          <ac:chgData name="Nathan Quick" userId="3ec158b3-fcf9-44be-ab7b-6b5eabb27aef" providerId="ADAL" clId="{5174606C-F77F-4CF6-BF6C-4F4818AF91B4}" dt="2020-06-11T23:05:10.665" v="3565" actId="478"/>
          <ac:spMkLst>
            <pc:docMk/>
            <pc:sldMk cId="354058327" sldId="281"/>
            <ac:spMk id="33" creationId="{A7432A8B-C43C-431B-A5DA-8CF7D28B8DFC}"/>
          </ac:spMkLst>
        </pc:spChg>
        <pc:spChg chg="del">
          <ac:chgData name="Nathan Quick" userId="3ec158b3-fcf9-44be-ab7b-6b5eabb27aef" providerId="ADAL" clId="{5174606C-F77F-4CF6-BF6C-4F4818AF91B4}" dt="2020-06-11T22:52:20.292" v="2457" actId="478"/>
          <ac:spMkLst>
            <pc:docMk/>
            <pc:sldMk cId="354058327" sldId="281"/>
            <ac:spMk id="34" creationId="{5E15D41C-673E-492F-92CE-99C924E580F2}"/>
          </ac:spMkLst>
        </pc:spChg>
        <pc:spChg chg="del">
          <ac:chgData name="Nathan Quick" userId="3ec158b3-fcf9-44be-ab7b-6b5eabb27aef" providerId="ADAL" clId="{5174606C-F77F-4CF6-BF6C-4F4818AF91B4}" dt="2020-06-11T22:52:18.455" v="2456" actId="478"/>
          <ac:spMkLst>
            <pc:docMk/>
            <pc:sldMk cId="354058327" sldId="281"/>
            <ac:spMk id="36" creationId="{6B55731E-BA7E-8A41-9A22-4E1CC704EA4F}"/>
          </ac:spMkLst>
        </pc:spChg>
        <pc:spChg chg="del">
          <ac:chgData name="Nathan Quick" userId="3ec158b3-fcf9-44be-ab7b-6b5eabb27aef" providerId="ADAL" clId="{5174606C-F77F-4CF6-BF6C-4F4818AF91B4}" dt="2020-06-11T22:52:18.455" v="2456" actId="478"/>
          <ac:spMkLst>
            <pc:docMk/>
            <pc:sldMk cId="354058327" sldId="281"/>
            <ac:spMk id="44" creationId="{7E72B227-38EA-494C-A0A4-E6C1D9A54D4F}"/>
          </ac:spMkLst>
        </pc:spChg>
        <pc:spChg chg="del">
          <ac:chgData name="Nathan Quick" userId="3ec158b3-fcf9-44be-ab7b-6b5eabb27aef" providerId="ADAL" clId="{5174606C-F77F-4CF6-BF6C-4F4818AF91B4}" dt="2020-06-11T22:52:18.455" v="2456" actId="478"/>
          <ac:spMkLst>
            <pc:docMk/>
            <pc:sldMk cId="354058327" sldId="281"/>
            <ac:spMk id="45" creationId="{378F74B8-4BA5-1845-AF31-661D787B6246}"/>
          </ac:spMkLst>
        </pc:spChg>
        <pc:spChg chg="del">
          <ac:chgData name="Nathan Quick" userId="3ec158b3-fcf9-44be-ab7b-6b5eabb27aef" providerId="ADAL" clId="{5174606C-F77F-4CF6-BF6C-4F4818AF91B4}" dt="2020-06-11T22:52:18.455" v="2456" actId="478"/>
          <ac:spMkLst>
            <pc:docMk/>
            <pc:sldMk cId="354058327" sldId="281"/>
            <ac:spMk id="47" creationId="{B4BAB091-AFB7-0543-BA5A-90211D98FF6C}"/>
          </ac:spMkLst>
        </pc:spChg>
        <pc:spChg chg="del">
          <ac:chgData name="Nathan Quick" userId="3ec158b3-fcf9-44be-ab7b-6b5eabb27aef" providerId="ADAL" clId="{5174606C-F77F-4CF6-BF6C-4F4818AF91B4}" dt="2020-06-11T22:52:18.455" v="2456" actId="478"/>
          <ac:spMkLst>
            <pc:docMk/>
            <pc:sldMk cId="354058327" sldId="281"/>
            <ac:spMk id="49" creationId="{23747347-DF77-0F43-9F1E-D9F7EFD42BC9}"/>
          </ac:spMkLst>
        </pc:spChg>
        <pc:spChg chg="del">
          <ac:chgData name="Nathan Quick" userId="3ec158b3-fcf9-44be-ab7b-6b5eabb27aef" providerId="ADAL" clId="{5174606C-F77F-4CF6-BF6C-4F4818AF91B4}" dt="2020-06-11T22:52:18.455" v="2456" actId="478"/>
          <ac:spMkLst>
            <pc:docMk/>
            <pc:sldMk cId="354058327" sldId="281"/>
            <ac:spMk id="51" creationId="{D0B6DAE0-81F0-CF46-A800-F32CAFE52B15}"/>
          </ac:spMkLst>
        </pc:spChg>
        <pc:spChg chg="del">
          <ac:chgData name="Nathan Quick" userId="3ec158b3-fcf9-44be-ab7b-6b5eabb27aef" providerId="ADAL" clId="{5174606C-F77F-4CF6-BF6C-4F4818AF91B4}" dt="2020-06-11T22:52:18.455" v="2456" actId="478"/>
          <ac:spMkLst>
            <pc:docMk/>
            <pc:sldMk cId="354058327" sldId="281"/>
            <ac:spMk id="63" creationId="{283515C7-20F4-8142-A8D1-1E18603F1D5A}"/>
          </ac:spMkLst>
        </pc:spChg>
        <pc:spChg chg="del">
          <ac:chgData name="Nathan Quick" userId="3ec158b3-fcf9-44be-ab7b-6b5eabb27aef" providerId="ADAL" clId="{5174606C-F77F-4CF6-BF6C-4F4818AF91B4}" dt="2020-06-11T22:52:18.455" v="2456" actId="478"/>
          <ac:spMkLst>
            <pc:docMk/>
            <pc:sldMk cId="354058327" sldId="281"/>
            <ac:spMk id="66" creationId="{6384418D-F332-F841-B57A-6459FDADD8C6}"/>
          </ac:spMkLst>
        </pc:spChg>
        <pc:spChg chg="del">
          <ac:chgData name="Nathan Quick" userId="3ec158b3-fcf9-44be-ab7b-6b5eabb27aef" providerId="ADAL" clId="{5174606C-F77F-4CF6-BF6C-4F4818AF91B4}" dt="2020-06-11T22:52:18.455" v="2456" actId="478"/>
          <ac:spMkLst>
            <pc:docMk/>
            <pc:sldMk cId="354058327" sldId="281"/>
            <ac:spMk id="69" creationId="{8E4C01BD-20EE-E649-9E2D-7F3BB00BB037}"/>
          </ac:spMkLst>
        </pc:spChg>
        <pc:spChg chg="del">
          <ac:chgData name="Nathan Quick" userId="3ec158b3-fcf9-44be-ab7b-6b5eabb27aef" providerId="ADAL" clId="{5174606C-F77F-4CF6-BF6C-4F4818AF91B4}" dt="2020-06-11T22:52:18.455" v="2456" actId="478"/>
          <ac:spMkLst>
            <pc:docMk/>
            <pc:sldMk cId="354058327" sldId="281"/>
            <ac:spMk id="90" creationId="{24A2D3D8-74E9-2145-B7E4-B70C5FE525D4}"/>
          </ac:spMkLst>
        </pc:spChg>
        <pc:spChg chg="del">
          <ac:chgData name="Nathan Quick" userId="3ec158b3-fcf9-44be-ab7b-6b5eabb27aef" providerId="ADAL" clId="{5174606C-F77F-4CF6-BF6C-4F4818AF91B4}" dt="2020-06-11T22:52:18.455" v="2456" actId="478"/>
          <ac:spMkLst>
            <pc:docMk/>
            <pc:sldMk cId="354058327" sldId="281"/>
            <ac:spMk id="109" creationId="{858819A2-9769-CD48-9F2B-AA5892833C09}"/>
          </ac:spMkLst>
        </pc:spChg>
        <pc:picChg chg="del">
          <ac:chgData name="Nathan Quick" userId="3ec158b3-fcf9-44be-ab7b-6b5eabb27aef" providerId="ADAL" clId="{5174606C-F77F-4CF6-BF6C-4F4818AF91B4}" dt="2020-06-11T22:52:18.455" v="2456" actId="478"/>
          <ac:picMkLst>
            <pc:docMk/>
            <pc:sldMk cId="354058327" sldId="281"/>
            <ac:picMk id="4" creationId="{15C09D49-A01E-4913-B498-EEAC6EC7301E}"/>
          </ac:picMkLst>
        </pc:picChg>
        <pc:picChg chg="add mod">
          <ac:chgData name="Nathan Quick" userId="3ec158b3-fcf9-44be-ab7b-6b5eabb27aef" providerId="ADAL" clId="{5174606C-F77F-4CF6-BF6C-4F4818AF91B4}" dt="2020-06-11T23:06:07.038" v="3613" actId="1036"/>
          <ac:picMkLst>
            <pc:docMk/>
            <pc:sldMk cId="354058327" sldId="281"/>
            <ac:picMk id="32" creationId="{1B7F91BF-2214-4ADC-86CD-095B9D8F8FA9}"/>
          </ac:picMkLst>
        </pc:picChg>
        <pc:cxnChg chg="del">
          <ac:chgData name="Nathan Quick" userId="3ec158b3-fcf9-44be-ab7b-6b5eabb27aef" providerId="ADAL" clId="{5174606C-F77F-4CF6-BF6C-4F4818AF91B4}" dt="2020-06-11T22:52:18.455" v="2456" actId="478"/>
          <ac:cxnSpMkLst>
            <pc:docMk/>
            <pc:sldMk cId="354058327" sldId="281"/>
            <ac:cxnSpMk id="8" creationId="{3254DEF8-62F8-4B30-9773-967708324E45}"/>
          </ac:cxnSpMkLst>
        </pc:cxnChg>
        <pc:cxnChg chg="add mod ord">
          <ac:chgData name="Nathan Quick" userId="3ec158b3-fcf9-44be-ab7b-6b5eabb27aef" providerId="ADAL" clId="{5174606C-F77F-4CF6-BF6C-4F4818AF91B4}" dt="2020-06-11T23:06:07.038" v="3613" actId="1036"/>
          <ac:cxnSpMkLst>
            <pc:docMk/>
            <pc:sldMk cId="354058327" sldId="281"/>
            <ac:cxnSpMk id="35" creationId="{D17EF443-705D-4B12-8602-B2E8C34C2F28}"/>
          </ac:cxnSpMkLst>
        </pc:cxnChg>
        <pc:cxnChg chg="del mod">
          <ac:chgData name="Nathan Quick" userId="3ec158b3-fcf9-44be-ab7b-6b5eabb27aef" providerId="ADAL" clId="{5174606C-F77F-4CF6-BF6C-4F4818AF91B4}" dt="2020-06-11T22:52:18.455" v="2456" actId="478"/>
          <ac:cxnSpMkLst>
            <pc:docMk/>
            <pc:sldMk cId="354058327" sldId="281"/>
            <ac:cxnSpMk id="46" creationId="{F67BADEA-E199-48B6-9449-78D107AD424E}"/>
          </ac:cxnSpMkLst>
        </pc:cxnChg>
        <pc:cxnChg chg="del">
          <ac:chgData name="Nathan Quick" userId="3ec158b3-fcf9-44be-ab7b-6b5eabb27aef" providerId="ADAL" clId="{5174606C-F77F-4CF6-BF6C-4F4818AF91B4}" dt="2020-06-11T22:52:18.455" v="2456" actId="478"/>
          <ac:cxnSpMkLst>
            <pc:docMk/>
            <pc:sldMk cId="354058327" sldId="281"/>
            <ac:cxnSpMk id="60" creationId="{B5A00F39-11D4-9849-9DAC-E64833E79F52}"/>
          </ac:cxnSpMkLst>
        </pc:cxnChg>
        <pc:cxnChg chg="del">
          <ac:chgData name="Nathan Quick" userId="3ec158b3-fcf9-44be-ab7b-6b5eabb27aef" providerId="ADAL" clId="{5174606C-F77F-4CF6-BF6C-4F4818AF91B4}" dt="2020-06-11T22:52:18.455" v="2456" actId="478"/>
          <ac:cxnSpMkLst>
            <pc:docMk/>
            <pc:sldMk cId="354058327" sldId="281"/>
            <ac:cxnSpMk id="64" creationId="{4ECC3D16-13A1-864C-AF0C-20835AEDC723}"/>
          </ac:cxnSpMkLst>
        </pc:cxnChg>
        <pc:cxnChg chg="del mod">
          <ac:chgData name="Nathan Quick" userId="3ec158b3-fcf9-44be-ab7b-6b5eabb27aef" providerId="ADAL" clId="{5174606C-F77F-4CF6-BF6C-4F4818AF91B4}" dt="2020-06-11T22:52:18.455" v="2456" actId="478"/>
          <ac:cxnSpMkLst>
            <pc:docMk/>
            <pc:sldMk cId="354058327" sldId="281"/>
            <ac:cxnSpMk id="71" creationId="{CA56830D-8437-5F47-8AB1-25A0AA44F702}"/>
          </ac:cxnSpMkLst>
        </pc:cxnChg>
        <pc:cxnChg chg="del mod">
          <ac:chgData name="Nathan Quick" userId="3ec158b3-fcf9-44be-ab7b-6b5eabb27aef" providerId="ADAL" clId="{5174606C-F77F-4CF6-BF6C-4F4818AF91B4}" dt="2020-06-11T22:52:18.455" v="2456" actId="478"/>
          <ac:cxnSpMkLst>
            <pc:docMk/>
            <pc:sldMk cId="354058327" sldId="281"/>
            <ac:cxnSpMk id="83" creationId="{7E777CA2-362D-2A4E-BC8F-8E7CC82B5E13}"/>
          </ac:cxnSpMkLst>
        </pc:cxnChg>
        <pc:cxnChg chg="del">
          <ac:chgData name="Nathan Quick" userId="3ec158b3-fcf9-44be-ab7b-6b5eabb27aef" providerId="ADAL" clId="{5174606C-F77F-4CF6-BF6C-4F4818AF91B4}" dt="2020-06-11T22:52:18.455" v="2456" actId="478"/>
          <ac:cxnSpMkLst>
            <pc:docMk/>
            <pc:sldMk cId="354058327" sldId="281"/>
            <ac:cxnSpMk id="87" creationId="{AF33F95B-9DE7-2D48-96D6-70FBD116AEC3}"/>
          </ac:cxnSpMkLst>
        </pc:cxnChg>
        <pc:cxnChg chg="del">
          <ac:chgData name="Nathan Quick" userId="3ec158b3-fcf9-44be-ab7b-6b5eabb27aef" providerId="ADAL" clId="{5174606C-F77F-4CF6-BF6C-4F4818AF91B4}" dt="2020-06-11T22:52:18.455" v="2456" actId="478"/>
          <ac:cxnSpMkLst>
            <pc:docMk/>
            <pc:sldMk cId="354058327" sldId="281"/>
            <ac:cxnSpMk id="96" creationId="{4D55C672-6A4F-1047-8877-D541E3CF5586}"/>
          </ac:cxnSpMkLst>
        </pc:cxnChg>
        <pc:cxnChg chg="del mod">
          <ac:chgData name="Nathan Quick" userId="3ec158b3-fcf9-44be-ab7b-6b5eabb27aef" providerId="ADAL" clId="{5174606C-F77F-4CF6-BF6C-4F4818AF91B4}" dt="2020-06-11T22:52:18.455" v="2456" actId="478"/>
          <ac:cxnSpMkLst>
            <pc:docMk/>
            <pc:sldMk cId="354058327" sldId="281"/>
            <ac:cxnSpMk id="101" creationId="{D54B1039-3E85-5C49-9117-2501F54F8B6B}"/>
          </ac:cxnSpMkLst>
        </pc:cxnChg>
        <pc:cxnChg chg="del">
          <ac:chgData name="Nathan Quick" userId="3ec158b3-fcf9-44be-ab7b-6b5eabb27aef" providerId="ADAL" clId="{5174606C-F77F-4CF6-BF6C-4F4818AF91B4}" dt="2020-06-11T22:52:18.455" v="2456" actId="478"/>
          <ac:cxnSpMkLst>
            <pc:docMk/>
            <pc:sldMk cId="354058327" sldId="281"/>
            <ac:cxnSpMk id="106" creationId="{81D3EDBB-3873-2942-B132-B1AA85EFE66C}"/>
          </ac:cxnSpMkLst>
        </pc:cxnChg>
        <pc:cxnChg chg="del">
          <ac:chgData name="Nathan Quick" userId="3ec158b3-fcf9-44be-ab7b-6b5eabb27aef" providerId="ADAL" clId="{5174606C-F77F-4CF6-BF6C-4F4818AF91B4}" dt="2020-06-11T22:52:18.455" v="2456" actId="478"/>
          <ac:cxnSpMkLst>
            <pc:docMk/>
            <pc:sldMk cId="354058327" sldId="281"/>
            <ac:cxnSpMk id="110" creationId="{8EFB898D-1516-C44B-889D-21FCF5BDECC3}"/>
          </ac:cxnSpMkLst>
        </pc:cxnChg>
      </pc:sldChg>
    </pc:docChg>
  </pc:docChgLst>
  <pc:docChgLst>
    <pc:chgData name="Dominic Williamson" userId="S::dwill@microsoft.com::0a739471-0859-4c71-a8ad-a1400e39e409" providerId="AD" clId="Web-{5818CC42-D100-FD6B-923E-5708477D628A}"/>
    <pc:docChg chg="modSld sldOrd">
      <pc:chgData name="Dominic Williamson" userId="S::dwill@microsoft.com::0a739471-0859-4c71-a8ad-a1400e39e409" providerId="AD" clId="Web-{5818CC42-D100-FD6B-923E-5708477D628A}" dt="2020-08-04T21:43:01.443" v="633" actId="1076"/>
      <pc:docMkLst>
        <pc:docMk/>
      </pc:docMkLst>
      <pc:sldChg chg="addSp delSp modSp">
        <pc:chgData name="Dominic Williamson" userId="S::dwill@microsoft.com::0a739471-0859-4c71-a8ad-a1400e39e409" providerId="AD" clId="Web-{5818CC42-D100-FD6B-923E-5708477D628A}" dt="2020-08-04T21:43:01.443" v="633" actId="1076"/>
        <pc:sldMkLst>
          <pc:docMk/>
          <pc:sldMk cId="859781728" sldId="259"/>
        </pc:sldMkLst>
        <pc:spChg chg="mod">
          <ac:chgData name="Dominic Williamson" userId="S::dwill@microsoft.com::0a739471-0859-4c71-a8ad-a1400e39e409" providerId="AD" clId="Web-{5818CC42-D100-FD6B-923E-5708477D628A}" dt="2020-08-04T21:14:50.854" v="283" actId="1076"/>
          <ac:spMkLst>
            <pc:docMk/>
            <pc:sldMk cId="859781728" sldId="259"/>
            <ac:spMk id="6" creationId="{FD970271-BA52-A745-BF3B-63B49B1F9FA6}"/>
          </ac:spMkLst>
        </pc:spChg>
        <pc:spChg chg="mod">
          <ac:chgData name="Dominic Williamson" userId="S::dwill@microsoft.com::0a739471-0859-4c71-a8ad-a1400e39e409" providerId="AD" clId="Web-{5818CC42-D100-FD6B-923E-5708477D628A}" dt="2020-08-04T21:42:56.568" v="631" actId="20577"/>
          <ac:spMkLst>
            <pc:docMk/>
            <pc:sldMk cId="859781728" sldId="259"/>
            <ac:spMk id="9" creationId="{960B0063-3B57-E946-AFBD-AD3279178306}"/>
          </ac:spMkLst>
        </pc:spChg>
        <pc:spChg chg="mod">
          <ac:chgData name="Dominic Williamson" userId="S::dwill@microsoft.com::0a739471-0859-4c71-a8ad-a1400e39e409" providerId="AD" clId="Web-{5818CC42-D100-FD6B-923E-5708477D628A}" dt="2020-08-04T21:23:53.655" v="404" actId="20577"/>
          <ac:spMkLst>
            <pc:docMk/>
            <pc:sldMk cId="859781728" sldId="259"/>
            <ac:spMk id="11" creationId="{88898910-ACF4-4AE9-B8A9-7C148EAC1BC7}"/>
          </ac:spMkLst>
        </pc:spChg>
        <pc:picChg chg="add del mod">
          <ac:chgData name="Dominic Williamson" userId="S::dwill@microsoft.com::0a739471-0859-4c71-a8ad-a1400e39e409" providerId="AD" clId="Web-{5818CC42-D100-FD6B-923E-5708477D628A}" dt="2020-08-04T21:43:01.443" v="633" actId="1076"/>
          <ac:picMkLst>
            <pc:docMk/>
            <pc:sldMk cId="859781728" sldId="259"/>
            <ac:picMk id="3" creationId="{B9A0B52C-B237-46AF-8539-D1FCA8A015DB}"/>
          </ac:picMkLst>
        </pc:picChg>
        <pc:picChg chg="add del mod ord">
          <ac:chgData name="Dominic Williamson" userId="S::dwill@microsoft.com::0a739471-0859-4c71-a8ad-a1400e39e409" providerId="AD" clId="Web-{5818CC42-D100-FD6B-923E-5708477D628A}" dt="2020-08-04T21:34:23.987" v="509"/>
          <ac:picMkLst>
            <pc:docMk/>
            <pc:sldMk cId="859781728" sldId="259"/>
            <ac:picMk id="8" creationId="{5D2673D2-A530-4DDF-9585-4DBB13CD7209}"/>
          </ac:picMkLst>
        </pc:picChg>
        <pc:picChg chg="mod">
          <ac:chgData name="Dominic Williamson" userId="S::dwill@microsoft.com::0a739471-0859-4c71-a8ad-a1400e39e409" providerId="AD" clId="Web-{5818CC42-D100-FD6B-923E-5708477D628A}" dt="2020-08-04T21:42:50.006" v="629" actId="1076"/>
          <ac:picMkLst>
            <pc:docMk/>
            <pc:sldMk cId="859781728" sldId="259"/>
            <ac:picMk id="10" creationId="{5B1B35A6-96DC-3047-83A1-CC5234E6FD8D}"/>
          </ac:picMkLst>
        </pc:picChg>
      </pc:sldChg>
      <pc:sldChg chg="modSp">
        <pc:chgData name="Dominic Williamson" userId="S::dwill@microsoft.com::0a739471-0859-4c71-a8ad-a1400e39e409" providerId="AD" clId="Web-{5818CC42-D100-FD6B-923E-5708477D628A}" dt="2020-08-04T21:26:59.640" v="417" actId="20577"/>
        <pc:sldMkLst>
          <pc:docMk/>
          <pc:sldMk cId="4124072538" sldId="262"/>
        </pc:sldMkLst>
        <pc:spChg chg="mod">
          <ac:chgData name="Dominic Williamson" userId="S::dwill@microsoft.com::0a739471-0859-4c71-a8ad-a1400e39e409" providerId="AD" clId="Web-{5818CC42-D100-FD6B-923E-5708477D628A}" dt="2020-08-04T21:26:59.640" v="417" actId="20577"/>
          <ac:spMkLst>
            <pc:docMk/>
            <pc:sldMk cId="4124072538" sldId="262"/>
            <ac:spMk id="13" creationId="{2663F805-2716-224B-BFF7-23C96C212DEE}"/>
          </ac:spMkLst>
        </pc:spChg>
      </pc:sldChg>
      <pc:sldChg chg="modSp ord">
        <pc:chgData name="Dominic Williamson" userId="S::dwill@microsoft.com::0a739471-0859-4c71-a8ad-a1400e39e409" providerId="AD" clId="Web-{5818CC42-D100-FD6B-923E-5708477D628A}" dt="2020-08-04T21:41:09.958" v="627" actId="20577"/>
        <pc:sldMkLst>
          <pc:docMk/>
          <pc:sldMk cId="3824230359" sldId="264"/>
        </pc:sldMkLst>
        <pc:spChg chg="mod">
          <ac:chgData name="Dominic Williamson" userId="S::dwill@microsoft.com::0a739471-0859-4c71-a8ad-a1400e39e409" providerId="AD" clId="Web-{5818CC42-D100-FD6B-923E-5708477D628A}" dt="2020-08-04T21:40:14.724" v="623" actId="20577"/>
          <ac:spMkLst>
            <pc:docMk/>
            <pc:sldMk cId="3824230359" sldId="264"/>
            <ac:spMk id="11" creationId="{21735678-8655-904B-A7FD-A77FB9B2EB61}"/>
          </ac:spMkLst>
        </pc:spChg>
        <pc:spChg chg="mod">
          <ac:chgData name="Dominic Williamson" userId="S::dwill@microsoft.com::0a739471-0859-4c71-a8ad-a1400e39e409" providerId="AD" clId="Web-{5818CC42-D100-FD6B-923E-5708477D628A}" dt="2020-08-04T21:41:09.958" v="627" actId="20577"/>
          <ac:spMkLst>
            <pc:docMk/>
            <pc:sldMk cId="3824230359" sldId="264"/>
            <ac:spMk id="13" creationId="{5FE306CF-7363-4C32-B388-4F2021ED951C}"/>
          </ac:spMkLst>
        </pc:spChg>
      </pc:sldChg>
    </pc:docChg>
  </pc:docChgLst>
  <pc:docChgLst>
    <pc:chgData name="Nathan Quick" userId="3ec158b3-fcf9-44be-ab7b-6b5eabb27aef" providerId="ADAL" clId="{A9F4712A-5A82-4B14-8E37-73C46A30B60E}"/>
    <pc:docChg chg="custSel modSld">
      <pc:chgData name="Nathan Quick" userId="3ec158b3-fcf9-44be-ab7b-6b5eabb27aef" providerId="ADAL" clId="{A9F4712A-5A82-4B14-8E37-73C46A30B60E}" dt="2020-08-06T19:16:08.856" v="13" actId="207"/>
      <pc:docMkLst>
        <pc:docMk/>
      </pc:docMkLst>
      <pc:sldChg chg="modSp mod">
        <pc:chgData name="Nathan Quick" userId="3ec158b3-fcf9-44be-ab7b-6b5eabb27aef" providerId="ADAL" clId="{A9F4712A-5A82-4B14-8E37-73C46A30B60E}" dt="2020-08-06T19:15:59.584" v="12" actId="115"/>
        <pc:sldMkLst>
          <pc:docMk/>
          <pc:sldMk cId="859781728" sldId="259"/>
        </pc:sldMkLst>
        <pc:spChg chg="mod">
          <ac:chgData name="Nathan Quick" userId="3ec158b3-fcf9-44be-ab7b-6b5eabb27aef" providerId="ADAL" clId="{A9F4712A-5A82-4B14-8E37-73C46A30B60E}" dt="2020-08-06T19:15:59.584" v="12" actId="115"/>
          <ac:spMkLst>
            <pc:docMk/>
            <pc:sldMk cId="859781728" sldId="259"/>
            <ac:spMk id="11" creationId="{88898910-ACF4-4AE9-B8A9-7C148EAC1BC7}"/>
          </ac:spMkLst>
        </pc:spChg>
      </pc:sldChg>
      <pc:sldChg chg="modSp">
        <pc:chgData name="Nathan Quick" userId="3ec158b3-fcf9-44be-ab7b-6b5eabb27aef" providerId="ADAL" clId="{A9F4712A-5A82-4B14-8E37-73C46A30B60E}" dt="2020-08-06T19:16:08.856" v="13" actId="207"/>
        <pc:sldMkLst>
          <pc:docMk/>
          <pc:sldMk cId="3824230359" sldId="264"/>
        </pc:sldMkLst>
        <pc:spChg chg="mod">
          <ac:chgData name="Nathan Quick" userId="3ec158b3-fcf9-44be-ab7b-6b5eabb27aef" providerId="ADAL" clId="{A9F4712A-5A82-4B14-8E37-73C46A30B60E}" dt="2020-08-06T19:16:08.856" v="13" actId="207"/>
          <ac:spMkLst>
            <pc:docMk/>
            <pc:sldMk cId="3824230359" sldId="264"/>
            <ac:spMk id="13" creationId="{5FE306CF-7363-4C32-B388-4F2021ED951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2F806E-B05D-4A4D-AE6B-58DC2D74796A}" type="datetimeFigureOut">
              <a:rPr lang="en-US" smtClean="0"/>
              <a:t>8/6/2020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C49F2-D4E5-DA43-9FFE-12B27741184F}" type="slidenum">
              <a:rPr lang="en-US" smtClean="0"/>
              <a:t>‹#›</a:t>
            </a:fld>
            <a:endParaRPr lang="en-US"/>
          </a:p>
        </p:txBody>
      </p:sp>
    </p:spTree>
    <p:extLst>
      <p:ext uri="{BB962C8B-B14F-4D97-AF65-F5344CB8AC3E}">
        <p14:creationId xmlns:p14="http://schemas.microsoft.com/office/powerpoint/2010/main" val="1980996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4C49F2-D4E5-DA43-9FFE-12B27741184F}" type="slidenum">
              <a:rPr lang="en-US" smtClean="0"/>
              <a:t>1</a:t>
            </a:fld>
            <a:endParaRPr lang="en-US"/>
          </a:p>
        </p:txBody>
      </p:sp>
    </p:spTree>
    <p:extLst>
      <p:ext uri="{BB962C8B-B14F-4D97-AF65-F5344CB8AC3E}">
        <p14:creationId xmlns:p14="http://schemas.microsoft.com/office/powerpoint/2010/main" val="2121026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4C49F2-D4E5-DA43-9FFE-12B27741184F}" type="slidenum">
              <a:rPr lang="en-US" smtClean="0"/>
              <a:t>2</a:t>
            </a:fld>
            <a:endParaRPr lang="en-US"/>
          </a:p>
        </p:txBody>
      </p:sp>
    </p:spTree>
    <p:extLst>
      <p:ext uri="{BB962C8B-B14F-4D97-AF65-F5344CB8AC3E}">
        <p14:creationId xmlns:p14="http://schemas.microsoft.com/office/powerpoint/2010/main" val="3022426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version as of 2020-04-27</a:t>
            </a:r>
          </a:p>
        </p:txBody>
      </p:sp>
      <p:sp>
        <p:nvSpPr>
          <p:cNvPr id="4" name="Slide Number Placeholder 3"/>
          <p:cNvSpPr>
            <a:spLocks noGrp="1"/>
          </p:cNvSpPr>
          <p:nvPr>
            <p:ph type="sldNum" sz="quarter" idx="5"/>
          </p:nvPr>
        </p:nvSpPr>
        <p:spPr/>
        <p:txBody>
          <a:bodyPr/>
          <a:lstStyle/>
          <a:p>
            <a:fld id="{5E4C49F2-D4E5-DA43-9FFE-12B27741184F}" type="slidenum">
              <a:rPr lang="en-US" smtClean="0"/>
              <a:t>8</a:t>
            </a:fld>
            <a:endParaRPr lang="en-US"/>
          </a:p>
        </p:txBody>
      </p:sp>
    </p:spTree>
    <p:extLst>
      <p:ext uri="{BB962C8B-B14F-4D97-AF65-F5344CB8AC3E}">
        <p14:creationId xmlns:p14="http://schemas.microsoft.com/office/powerpoint/2010/main" val="3399189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s://support.office.com/article/5aa4431a-8a3c-4aa5-87a6-b6401abea114"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BBB0036B-1721-6944-A5CD-00664CBC53A5}"/>
              </a:ext>
            </a:extLst>
          </p:cNvPr>
          <p:cNvSpPr>
            <a:spLocks noGrp="1"/>
          </p:cNvSpPr>
          <p:nvPr>
            <p:ph type="title"/>
          </p:nvPr>
        </p:nvSpPr>
        <p:spPr>
          <a:xfrm>
            <a:off x="313099" y="48029"/>
            <a:ext cx="9328842" cy="841972"/>
          </a:xfrm>
          <a:prstGeom prst="rect">
            <a:avLst/>
          </a:prstGeom>
        </p:spPr>
        <p:txBody>
          <a:bodyPr vert="horz" lIns="91440" tIns="45720" rIns="91440" bIns="45720" rtlCol="0" anchor="ctr">
            <a:normAutofit/>
          </a:bodyPr>
          <a:lstStyle/>
          <a:p>
            <a:r>
              <a:rPr lang="en-US"/>
              <a:t>Microsoft Teams for Education</a:t>
            </a:r>
          </a:p>
        </p:txBody>
      </p:sp>
      <p:sp>
        <p:nvSpPr>
          <p:cNvPr id="10" name="TextBox 9">
            <a:extLst>
              <a:ext uri="{FF2B5EF4-FFF2-40B4-BE49-F238E27FC236}">
                <a16:creationId xmlns:a16="http://schemas.microsoft.com/office/drawing/2014/main" id="{4E9A4820-F004-2146-84AC-395ED0304D54}"/>
              </a:ext>
            </a:extLst>
          </p:cNvPr>
          <p:cNvSpPr txBox="1"/>
          <p:nvPr userDrawn="1"/>
        </p:nvSpPr>
        <p:spPr>
          <a:xfrm>
            <a:off x="10153191" y="480166"/>
            <a:ext cx="1853194" cy="230832"/>
          </a:xfrm>
          <a:prstGeom prst="rect">
            <a:avLst/>
          </a:prstGeom>
          <a:noFill/>
        </p:spPr>
        <p:txBody>
          <a:bodyPr wrap="square">
            <a:spAutoFit/>
          </a:bodyPr>
          <a:lstStyle/>
          <a:p>
            <a:pPr algn="r"/>
            <a:r>
              <a:rPr lang="en-US" sz="900">
                <a:solidFill>
                  <a:schemeClr val="bg1"/>
                </a:solidFill>
                <a:latin typeface="Segoe UI Semilight" panose="020B0402040204020203" pitchFamily="34" charset="0"/>
                <a:cs typeface="Segoe UI Semilight" panose="020B0402040204020203" pitchFamily="34" charset="0"/>
                <a:hlinkClick r:id="rId2">
                  <a:extLst>
                    <a:ext uri="{A12FA001-AC4F-418D-AE19-62706E023703}">
                      <ahyp:hlinkClr xmlns:ahyp="http://schemas.microsoft.com/office/drawing/2018/hyperlinkcolor" val="tx"/>
                    </a:ext>
                  </a:extLst>
                </a:hlinkClick>
              </a:rPr>
              <a:t>Learn more about Teams</a:t>
            </a:r>
            <a:endParaRPr lang="en-US" sz="900">
              <a:solidFill>
                <a:schemeClr val="bg1"/>
              </a:solidFill>
            </a:endParaRPr>
          </a:p>
        </p:txBody>
      </p:sp>
    </p:spTree>
    <p:extLst>
      <p:ext uri="{BB962C8B-B14F-4D97-AF65-F5344CB8AC3E}">
        <p14:creationId xmlns:p14="http://schemas.microsoft.com/office/powerpoint/2010/main" val="9795295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D16568-CE42-F24A-80D8-BC541E1D9A55}"/>
              </a:ext>
            </a:extLst>
          </p:cNvPr>
          <p:cNvSpPr/>
          <p:nvPr userDrawn="1"/>
        </p:nvSpPr>
        <p:spPr>
          <a:xfrm>
            <a:off x="-13252" y="-13252"/>
            <a:ext cx="12216384" cy="912303"/>
          </a:xfrm>
          <a:prstGeom prst="rect">
            <a:avLst/>
          </a:prstGeom>
          <a:solidFill>
            <a:srgbClr val="62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89F4B33-E4D6-4E9C-8C68-1D15BA64055E}"/>
              </a:ext>
            </a:extLst>
          </p:cNvPr>
          <p:cNvSpPr>
            <a:spLocks noGrp="1"/>
          </p:cNvSpPr>
          <p:nvPr>
            <p:ph type="title"/>
          </p:nvPr>
        </p:nvSpPr>
        <p:spPr>
          <a:xfrm>
            <a:off x="313099" y="48029"/>
            <a:ext cx="9328842" cy="841972"/>
          </a:xfrm>
          <a:prstGeom prst="rect">
            <a:avLst/>
          </a:prstGeom>
        </p:spPr>
        <p:txBody>
          <a:bodyPr vert="horz" lIns="91440" tIns="45720" rIns="91440" bIns="45720" rtlCol="0" anchor="ctr">
            <a:normAutofit/>
          </a:bodyPr>
          <a:lstStyle/>
          <a:p>
            <a:r>
              <a:rPr lang="en-US"/>
              <a:t>Microsoft Teams for Education</a:t>
            </a:r>
          </a:p>
        </p:txBody>
      </p:sp>
      <p:sp>
        <p:nvSpPr>
          <p:cNvPr id="3" name="Text Placeholder 2">
            <a:extLst>
              <a:ext uri="{FF2B5EF4-FFF2-40B4-BE49-F238E27FC236}">
                <a16:creationId xmlns:a16="http://schemas.microsoft.com/office/drawing/2014/main" id="{371A0397-B1A0-4843-8F52-7BD326804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B5C1A88C-8653-1E4A-84F8-B2D7401E5BCD}"/>
              </a:ext>
            </a:extLst>
          </p:cNvPr>
          <p:cNvPicPr>
            <a:picLocks noChangeAspect="1"/>
          </p:cNvPicPr>
          <p:nvPr userDrawn="1"/>
        </p:nvPicPr>
        <p:blipFill>
          <a:blip r:embed="rId3"/>
          <a:stretch>
            <a:fillRect/>
          </a:stretch>
        </p:blipFill>
        <p:spPr>
          <a:xfrm>
            <a:off x="10999503" y="236226"/>
            <a:ext cx="901700" cy="203200"/>
          </a:xfrm>
          <a:prstGeom prst="rect">
            <a:avLst/>
          </a:prstGeom>
        </p:spPr>
      </p:pic>
    </p:spTree>
    <p:extLst>
      <p:ext uri="{BB962C8B-B14F-4D97-AF65-F5344CB8AC3E}">
        <p14:creationId xmlns:p14="http://schemas.microsoft.com/office/powerpoint/2010/main" val="10977674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rgbClr val="6264A7"/>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microsoft.com/en-us/microsoft-365/microsoft-teams/download-app"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microsoft.com/en-us/microsoft-365/blog/2020/03/24/host-virtual-class-microsoft-teams/" TargetMode="External"/><Relationship Id="rId2" Type="http://schemas.openxmlformats.org/officeDocument/2006/relationships/image" Target="../media/image39.tiff"/><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tiff"/><Relationship Id="rId4" Type="http://schemas.openxmlformats.org/officeDocument/2006/relationships/image" Target="../media/image40.tif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f"/><Relationship Id="rId1" Type="http://schemas.openxmlformats.org/officeDocument/2006/relationships/slideLayout" Target="../slideLayouts/slideLayout1.xml"/><Relationship Id="rId5" Type="http://schemas.openxmlformats.org/officeDocument/2006/relationships/image" Target="../media/image46.tiff"/><Relationship Id="rId4" Type="http://schemas.openxmlformats.org/officeDocument/2006/relationships/image" Target="../media/image45.tiff"/></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education.microsoft.com/course/9c9f5c11/overview" TargetMode="External"/><Relationship Id="rId7" Type="http://schemas.openxmlformats.org/officeDocument/2006/relationships/image" Target="../media/image47.png"/><Relationship Id="rId2" Type="http://schemas.openxmlformats.org/officeDocument/2006/relationships/hyperlink" Target="https://support.office.com/article/5aa4431a-8a3c-4aa5-87a6-b6401abea114" TargetMode="External"/><Relationship Id="rId1" Type="http://schemas.openxmlformats.org/officeDocument/2006/relationships/slideLayout" Target="../slideLayouts/slideLayout1.xml"/><Relationship Id="rId6" Type="http://schemas.openxmlformats.org/officeDocument/2006/relationships/hyperlink" Target="https://go.microsoft.com/fwlink/?linkid=2008317" TargetMode="External"/><Relationship Id="rId5" Type="http://schemas.openxmlformats.org/officeDocument/2006/relationships/hyperlink" Target="https://support.office.com/en-us/article/microsoft-teams-5aa4431a-8a3c-4aa5-87a6-b6401abea114?ui=en-US&amp;rs=en-US&amp;ad=US#ID0EAABAAA=Manage" TargetMode="External"/><Relationship Id="rId4" Type="http://schemas.openxmlformats.org/officeDocument/2006/relationships/hyperlink" Target="https://education.microsoft.com/course/b1e15cfc/overview"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teams.microsoft.com/downloads" TargetMode="External"/><Relationship Id="rId2" Type="http://schemas.openxmlformats.org/officeDocument/2006/relationships/image" Target="../media/image4.tif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1.xml"/><Relationship Id="rId5" Type="http://schemas.openxmlformats.org/officeDocument/2006/relationships/hyperlink" Target="https://appsource.microsoft.com/en-us/marketplace/apps?product=teams" TargetMode="Externa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830BEE-A744-42F6-9A82-CCDAB5CD5812}"/>
              </a:ext>
            </a:extLst>
          </p:cNvPr>
          <p:cNvSpPr txBox="1"/>
          <p:nvPr/>
        </p:nvSpPr>
        <p:spPr>
          <a:xfrm>
            <a:off x="313099" y="972605"/>
            <a:ext cx="11522586" cy="1607043"/>
          </a:xfrm>
          <a:prstGeom prst="rect">
            <a:avLst/>
          </a:prstGeom>
          <a:noFill/>
        </p:spPr>
        <p:txBody>
          <a:bodyPr wrap="square" rtlCol="0" anchor="t">
            <a:spAutoFit/>
          </a:bodyPr>
          <a:lstStyle/>
          <a:p>
            <a:pPr>
              <a:lnSpc>
                <a:spcPct val="120000"/>
              </a:lnSpc>
            </a:pPr>
            <a:r>
              <a:rPr lang="en-US" sz="2000" dirty="0">
                <a:solidFill>
                  <a:srgbClr val="58599B"/>
                </a:solidFill>
                <a:latin typeface="Segoe UI Semilight"/>
                <a:cs typeface="Segoe UI Semilight"/>
              </a:rPr>
              <a:t>Quick Start Guide</a:t>
            </a:r>
          </a:p>
          <a:p>
            <a:pPr>
              <a:lnSpc>
                <a:spcPct val="120000"/>
              </a:lnSpc>
            </a:pPr>
            <a:r>
              <a:rPr lang="en-US" sz="1050" dirty="0">
                <a:solidFill>
                  <a:schemeClr val="tx1">
                    <a:lumMod val="75000"/>
                    <a:lumOff val="25000"/>
                  </a:schemeClr>
                </a:solidFill>
                <a:latin typeface="Segoe UI Semilight"/>
                <a:cs typeface="Segoe UI Semilight"/>
              </a:rPr>
              <a:t>New to Microsoft Teams for Education? Use this guide to learn the basics.</a:t>
            </a:r>
          </a:p>
          <a:p>
            <a:pPr>
              <a:lnSpc>
                <a:spcPct val="120000"/>
              </a:lnSpc>
            </a:pPr>
            <a:endParaRPr lang="en-US" sz="1050" dirty="0">
              <a:solidFill>
                <a:schemeClr val="tx1">
                  <a:lumMod val="75000"/>
                  <a:lumOff val="25000"/>
                </a:schemeClr>
              </a:solidFill>
              <a:latin typeface="Segoe UI Semilight"/>
              <a:cs typeface="Segoe UI Semilight"/>
            </a:endParaRPr>
          </a:p>
          <a:p>
            <a:pPr>
              <a:lnSpc>
                <a:spcPct val="120000"/>
              </a:lnSpc>
            </a:pPr>
            <a:r>
              <a:rPr lang="en-US" sz="1050" dirty="0">
                <a:solidFill>
                  <a:schemeClr val="tx1">
                    <a:lumMod val="75000"/>
                    <a:lumOff val="25000"/>
                  </a:schemeClr>
                </a:solidFill>
                <a:latin typeface="Segoe UI Semilight"/>
                <a:cs typeface="Segoe UI Semilight"/>
              </a:rPr>
              <a:t>Teams is available as an app for Windows, Mac, Linux, Android, and iOS. You can also open Teams on the web without any download necessary, although the apps provide expanded features in comparison to the web version. </a:t>
            </a:r>
          </a:p>
          <a:p>
            <a:pPr>
              <a:lnSpc>
                <a:spcPct val="120000"/>
              </a:lnSpc>
            </a:pPr>
            <a:endParaRPr lang="en-US" sz="1050" dirty="0">
              <a:solidFill>
                <a:schemeClr val="tx1">
                  <a:lumMod val="75000"/>
                  <a:lumOff val="25000"/>
                </a:schemeClr>
              </a:solidFill>
              <a:latin typeface="Segoe UI Semilight"/>
              <a:cs typeface="Segoe UI Semilight"/>
            </a:endParaRPr>
          </a:p>
          <a:p>
            <a:pPr>
              <a:lnSpc>
                <a:spcPct val="120000"/>
              </a:lnSpc>
            </a:pPr>
            <a:r>
              <a:rPr lang="en-US" sz="1050" dirty="0">
                <a:solidFill>
                  <a:schemeClr val="tx1">
                    <a:lumMod val="75000"/>
                    <a:lumOff val="25000"/>
                  </a:schemeClr>
                </a:solidFill>
                <a:latin typeface="Segoe UI Semilight"/>
                <a:cs typeface="Segoe UI Semilight"/>
              </a:rPr>
              <a:t>Navigate to </a:t>
            </a:r>
            <a:r>
              <a:rPr lang="en-US" sz="1050" dirty="0">
                <a:solidFill>
                  <a:schemeClr val="tx1">
                    <a:lumMod val="75000"/>
                    <a:lumOff val="25000"/>
                  </a:schemeClr>
                </a:solidFill>
                <a:latin typeface="Segoe UI Semilight"/>
                <a:cs typeface="Segoe UI Semilight"/>
                <a:hlinkClick r:id="rId3"/>
              </a:rPr>
              <a:t>this link</a:t>
            </a:r>
            <a:r>
              <a:rPr lang="en-US" sz="1050" dirty="0">
                <a:solidFill>
                  <a:schemeClr val="tx1">
                    <a:lumMod val="75000"/>
                    <a:lumOff val="25000"/>
                  </a:schemeClr>
                </a:solidFill>
                <a:latin typeface="Segoe UI Semilight"/>
                <a:cs typeface="Segoe UI Semilight"/>
              </a:rPr>
              <a:t> to get started. You can either download Teams directly to your desktop or receive a link to download the mobile app.</a:t>
            </a:r>
            <a:endParaRPr lang="en-US" sz="1050"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30" name="Title Placeholder 1">
            <a:extLst>
              <a:ext uri="{FF2B5EF4-FFF2-40B4-BE49-F238E27FC236}">
                <a16:creationId xmlns:a16="http://schemas.microsoft.com/office/drawing/2014/main" id="{CFF2135A-EDF0-F44B-BAE8-55DB8F0FFABC}"/>
              </a:ext>
            </a:extLst>
          </p:cNvPr>
          <p:cNvSpPr txBox="1">
            <a:spLocks/>
          </p:cNvSpPr>
          <p:nvPr/>
        </p:nvSpPr>
        <p:spPr>
          <a:xfrm>
            <a:off x="173648" y="606"/>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pic>
        <p:nvPicPr>
          <p:cNvPr id="32" name="Picture 31">
            <a:extLst>
              <a:ext uri="{FF2B5EF4-FFF2-40B4-BE49-F238E27FC236}">
                <a16:creationId xmlns:a16="http://schemas.microsoft.com/office/drawing/2014/main" id="{1B7F91BF-2214-4ADC-86CD-095B9D8F8FA9}"/>
              </a:ext>
            </a:extLst>
          </p:cNvPr>
          <p:cNvPicPr>
            <a:picLocks noChangeAspect="1"/>
          </p:cNvPicPr>
          <p:nvPr/>
        </p:nvPicPr>
        <p:blipFill>
          <a:blip r:embed="rId4"/>
          <a:stretch>
            <a:fillRect/>
          </a:stretch>
        </p:blipFill>
        <p:spPr>
          <a:xfrm>
            <a:off x="416123" y="2939924"/>
            <a:ext cx="5201786" cy="2936744"/>
          </a:xfrm>
          <a:prstGeom prst="rect">
            <a:avLst/>
          </a:prstGeom>
          <a:effectLst>
            <a:outerShdw blurRad="190500" algn="t" rotWithShape="0">
              <a:prstClr val="black">
                <a:alpha val="30000"/>
              </a:prstClr>
            </a:outerShdw>
          </a:effectLst>
        </p:spPr>
      </p:pic>
      <p:cxnSp>
        <p:nvCxnSpPr>
          <p:cNvPr id="35" name="Straight Arrow Connector 34">
            <a:extLst>
              <a:ext uri="{FF2B5EF4-FFF2-40B4-BE49-F238E27FC236}">
                <a16:creationId xmlns:a16="http://schemas.microsoft.com/office/drawing/2014/main" id="{D17EF443-705D-4B12-8602-B2E8C34C2F28}"/>
              </a:ext>
            </a:extLst>
          </p:cNvPr>
          <p:cNvCxnSpPr>
            <a:cxnSpLocks/>
          </p:cNvCxnSpPr>
          <p:nvPr/>
        </p:nvCxnSpPr>
        <p:spPr>
          <a:xfrm flipH="1">
            <a:off x="4383777" y="4471764"/>
            <a:ext cx="1950952" cy="1"/>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A8FF6AF-76FC-46AA-884B-63199BB5CC40}"/>
              </a:ext>
            </a:extLst>
          </p:cNvPr>
          <p:cNvSpPr txBox="1"/>
          <p:nvPr/>
        </p:nvSpPr>
        <p:spPr>
          <a:xfrm>
            <a:off x="6096000" y="4003943"/>
            <a:ext cx="4870647" cy="935641"/>
          </a:xfrm>
          <a:prstGeom prst="rect">
            <a:avLst/>
          </a:prstGeom>
          <a:solidFill>
            <a:srgbClr val="F3F2F1"/>
          </a:solidFill>
        </p:spPr>
        <p:txBody>
          <a:bodyPr wrap="square" rtlCol="0">
            <a:spAutoFit/>
          </a:bodyPr>
          <a:lstStyle/>
          <a:p>
            <a:pPr>
              <a:lnSpc>
                <a:spcPct val="120000"/>
              </a:lnSpc>
            </a:pPr>
            <a:r>
              <a:rPr lang="en-US" sz="1050" b="1" dirty="0">
                <a:solidFill>
                  <a:schemeClr val="tx1">
                    <a:lumMod val="95000"/>
                    <a:lumOff val="5000"/>
                  </a:schemeClr>
                </a:solidFill>
                <a:latin typeface="Segoe UI" panose="020B0502040204020203" pitchFamily="34" charset="0"/>
                <a:cs typeface="Segoe UI" panose="020B0502040204020203" pitchFamily="34" charset="0"/>
              </a:rPr>
              <a:t>Sign in</a:t>
            </a:r>
          </a:p>
          <a:p>
            <a:pPr>
              <a:lnSpc>
                <a:spcPct val="120000"/>
              </a:lnSpc>
            </a:pPr>
            <a:r>
              <a:rPr lang="en-US" sz="900" dirty="0">
                <a:solidFill>
                  <a:schemeClr val="tx1">
                    <a:lumMod val="95000"/>
                    <a:lumOff val="5000"/>
                  </a:schemeClr>
                </a:solidFill>
                <a:latin typeface="Segoe UI Semilight" panose="020B0402040204020203" pitchFamily="34" charset="0"/>
                <a:cs typeface="Segoe UI Semilight" panose="020B0402040204020203" pitchFamily="34" charset="0"/>
              </a:rPr>
              <a:t>Once you’ve installed the app, you’ll need to sign in with your university email and password.</a:t>
            </a:r>
          </a:p>
          <a:p>
            <a:pPr marL="171450" indent="-171450">
              <a:lnSpc>
                <a:spcPct val="120000"/>
              </a:lnSpc>
              <a:buFont typeface="Arial" panose="020B0604020202020204" pitchFamily="34" charset="0"/>
              <a:buChar char="•"/>
            </a:pPr>
            <a:r>
              <a:rPr lang="en-US" sz="900" dirty="0">
                <a:solidFill>
                  <a:schemeClr val="tx1">
                    <a:lumMod val="95000"/>
                    <a:lumOff val="5000"/>
                  </a:schemeClr>
                </a:solidFill>
                <a:latin typeface="Segoe UI Semilight" panose="020B0402040204020203" pitchFamily="34" charset="0"/>
                <a:cs typeface="Segoe UI Semilight" panose="020B0402040204020203" pitchFamily="34" charset="0"/>
              </a:rPr>
              <a:t>In Windows, click </a:t>
            </a:r>
            <a:r>
              <a:rPr lang="en-US" sz="900" b="1" dirty="0">
                <a:solidFill>
                  <a:schemeClr val="tx1">
                    <a:lumMod val="95000"/>
                    <a:lumOff val="5000"/>
                  </a:schemeClr>
                </a:solidFill>
                <a:latin typeface="Segoe UI" panose="020B0502040204020203" pitchFamily="34" charset="0"/>
                <a:cs typeface="Segoe UI" panose="020B0502040204020203" pitchFamily="34" charset="0"/>
              </a:rPr>
              <a:t>Start</a:t>
            </a:r>
            <a:r>
              <a:rPr lang="en-US" sz="900" dirty="0">
                <a:latin typeface="Teams Assets" pitchFamily="2" charset="0"/>
              </a:rPr>
              <a:t> </a:t>
            </a:r>
            <a:r>
              <a:rPr lang="en-US" sz="900" dirty="0">
                <a:solidFill>
                  <a:schemeClr val="tx1">
                    <a:lumMod val="95000"/>
                    <a:lumOff val="5000"/>
                  </a:schemeClr>
                </a:solidFill>
                <a:latin typeface="Segoe UI Semilight" panose="020B0402040204020203" pitchFamily="34" charset="0"/>
                <a:cs typeface="Segoe UI Semilight" panose="020B0402040204020203" pitchFamily="34" charset="0"/>
              </a:rPr>
              <a:t>&gt; </a:t>
            </a:r>
            <a:r>
              <a:rPr lang="en-US" sz="900" b="1" dirty="0">
                <a:solidFill>
                  <a:schemeClr val="tx1">
                    <a:lumMod val="95000"/>
                    <a:lumOff val="5000"/>
                  </a:schemeClr>
                </a:solidFill>
                <a:latin typeface="Segoe UI" panose="020B0502040204020203" pitchFamily="34" charset="0"/>
                <a:cs typeface="Segoe UI" panose="020B0502040204020203" pitchFamily="34" charset="0"/>
              </a:rPr>
              <a:t>Microsoft Teams</a:t>
            </a:r>
            <a:r>
              <a:rPr lang="en-US" sz="900" b="1" dirty="0">
                <a:solidFill>
                  <a:schemeClr val="tx1">
                    <a:lumMod val="95000"/>
                    <a:lumOff val="5000"/>
                  </a:schemeClr>
                </a:solidFill>
                <a:latin typeface="Segoe UI Semilight" panose="020B0402040204020203" pitchFamily="34" charset="0"/>
                <a:cs typeface="Segoe UI Semilight" panose="020B0402040204020203" pitchFamily="34" charset="0"/>
              </a:rPr>
              <a:t>.</a:t>
            </a:r>
          </a:p>
          <a:p>
            <a:pPr marL="171450" indent="-171450">
              <a:lnSpc>
                <a:spcPct val="120000"/>
              </a:lnSpc>
              <a:buFont typeface="Arial" panose="020B0604020202020204" pitchFamily="34" charset="0"/>
              <a:buChar char="•"/>
            </a:pPr>
            <a:r>
              <a:rPr lang="en-US" sz="900" dirty="0">
                <a:solidFill>
                  <a:schemeClr val="tx1">
                    <a:lumMod val="95000"/>
                    <a:lumOff val="5000"/>
                  </a:schemeClr>
                </a:solidFill>
                <a:latin typeface="Segoe UI Semilight" panose="020B0402040204020203" pitchFamily="34" charset="0"/>
                <a:cs typeface="Segoe UI Semilight" panose="020B0402040204020203" pitchFamily="34" charset="0"/>
              </a:rPr>
              <a:t>On Mac, go to the </a:t>
            </a:r>
            <a:r>
              <a:rPr lang="en-US" sz="900" b="1" dirty="0">
                <a:solidFill>
                  <a:schemeClr val="tx1">
                    <a:lumMod val="95000"/>
                    <a:lumOff val="5000"/>
                  </a:schemeClr>
                </a:solidFill>
                <a:latin typeface="Segoe UI" panose="020B0502040204020203" pitchFamily="34" charset="0"/>
                <a:cs typeface="Segoe UI" panose="020B0502040204020203" pitchFamily="34" charset="0"/>
              </a:rPr>
              <a:t>Applications</a:t>
            </a:r>
            <a:r>
              <a:rPr lang="en-US" sz="900" dirty="0">
                <a:solidFill>
                  <a:schemeClr val="tx1">
                    <a:lumMod val="95000"/>
                    <a:lumOff val="5000"/>
                  </a:schemeClr>
                </a:solidFill>
                <a:latin typeface="Segoe UI Semilight" panose="020B0402040204020203" pitchFamily="34" charset="0"/>
                <a:cs typeface="Segoe UI Semilight" panose="020B0402040204020203" pitchFamily="34" charset="0"/>
              </a:rPr>
              <a:t> folder and click </a:t>
            </a:r>
            <a:r>
              <a:rPr lang="en-US" sz="900" b="1" dirty="0">
                <a:solidFill>
                  <a:schemeClr val="tx1">
                    <a:lumMod val="95000"/>
                    <a:lumOff val="5000"/>
                  </a:schemeClr>
                </a:solidFill>
                <a:latin typeface="Segoe UI" panose="020B0502040204020203" pitchFamily="34" charset="0"/>
                <a:cs typeface="Segoe UI" panose="020B0502040204020203" pitchFamily="34" charset="0"/>
              </a:rPr>
              <a:t>Microsoft Teams</a:t>
            </a:r>
            <a:r>
              <a:rPr lang="en-US" sz="900" dirty="0">
                <a:solidFill>
                  <a:schemeClr val="tx1">
                    <a:lumMod val="95000"/>
                    <a:lumOff val="5000"/>
                  </a:schemeClr>
                </a:solidFill>
                <a:latin typeface="Segoe UI Semilight" panose="020B0402040204020203" pitchFamily="34" charset="0"/>
                <a:cs typeface="Segoe UI Semilight" panose="020B0402040204020203" pitchFamily="34" charset="0"/>
              </a:rPr>
              <a:t>. </a:t>
            </a:r>
          </a:p>
          <a:p>
            <a:pPr marL="171450" indent="-171450">
              <a:lnSpc>
                <a:spcPct val="120000"/>
              </a:lnSpc>
              <a:buFont typeface="Arial" panose="020B0604020202020204" pitchFamily="34" charset="0"/>
              <a:buChar char="•"/>
            </a:pPr>
            <a:r>
              <a:rPr lang="en-US" sz="900" dirty="0">
                <a:solidFill>
                  <a:schemeClr val="tx1">
                    <a:lumMod val="95000"/>
                    <a:lumOff val="5000"/>
                  </a:schemeClr>
                </a:solidFill>
                <a:latin typeface="Segoe UI Semilight" panose="020B0402040204020203" pitchFamily="34" charset="0"/>
                <a:cs typeface="Segoe UI Semilight" panose="020B0402040204020203" pitchFamily="34" charset="0"/>
              </a:rPr>
              <a:t>On mobile, tap the </a:t>
            </a:r>
            <a:r>
              <a:rPr lang="en-US" sz="900" b="1" dirty="0">
                <a:solidFill>
                  <a:schemeClr val="tx1">
                    <a:lumMod val="95000"/>
                    <a:lumOff val="5000"/>
                  </a:schemeClr>
                </a:solidFill>
                <a:latin typeface="Segoe UI" panose="020B0502040204020203" pitchFamily="34" charset="0"/>
                <a:cs typeface="Segoe UI" panose="020B0502040204020203" pitchFamily="34" charset="0"/>
              </a:rPr>
              <a:t>Teams</a:t>
            </a:r>
            <a:r>
              <a:rPr lang="en-US" sz="900" dirty="0">
                <a:solidFill>
                  <a:schemeClr val="tx1">
                    <a:lumMod val="95000"/>
                    <a:lumOff val="5000"/>
                  </a:schemeClr>
                </a:solidFill>
                <a:latin typeface="Segoe UI Semilight" panose="020B0402040204020203" pitchFamily="34" charset="0"/>
                <a:cs typeface="Segoe UI Semilight" panose="020B0402040204020203" pitchFamily="34" charset="0"/>
              </a:rPr>
              <a:t> icon. </a:t>
            </a:r>
          </a:p>
        </p:txBody>
      </p:sp>
    </p:spTree>
    <p:extLst>
      <p:ext uri="{BB962C8B-B14F-4D97-AF65-F5344CB8AC3E}">
        <p14:creationId xmlns:p14="http://schemas.microsoft.com/office/powerpoint/2010/main" val="354058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F0EE6-8AE5-4A93-B273-69CAD81CD7CD}"/>
              </a:ext>
            </a:extLst>
          </p:cNvPr>
          <p:cNvPicPr>
            <a:picLocks noChangeAspect="1"/>
          </p:cNvPicPr>
          <p:nvPr/>
        </p:nvPicPr>
        <p:blipFill>
          <a:blip r:embed="rId2"/>
          <a:stretch>
            <a:fillRect/>
          </a:stretch>
        </p:blipFill>
        <p:spPr>
          <a:xfrm>
            <a:off x="4699401" y="2093205"/>
            <a:ext cx="4977132" cy="3521012"/>
          </a:xfrm>
          <a:prstGeom prst="rect">
            <a:avLst/>
          </a:prstGeom>
          <a:effectLst>
            <a:outerShdw blurRad="190500" algn="t" rotWithShape="0">
              <a:prstClr val="black">
                <a:alpha val="30000"/>
              </a:prstClr>
            </a:outerShdw>
          </a:effectLst>
        </p:spPr>
      </p:pic>
      <p:pic>
        <p:nvPicPr>
          <p:cNvPr id="10" name="Picture 9">
            <a:extLst>
              <a:ext uri="{FF2B5EF4-FFF2-40B4-BE49-F238E27FC236}">
                <a16:creationId xmlns:a16="http://schemas.microsoft.com/office/drawing/2014/main" id="{3B64F537-9088-49DB-8783-167A4C34A017}"/>
              </a:ext>
            </a:extLst>
          </p:cNvPr>
          <p:cNvPicPr>
            <a:picLocks noChangeAspect="1"/>
          </p:cNvPicPr>
          <p:nvPr/>
        </p:nvPicPr>
        <p:blipFill rotWithShape="1">
          <a:blip r:embed="rId3">
            <a:extLst>
              <a:ext uri="{28A0092B-C50C-407E-A947-70E740481C1C}">
                <a14:useLocalDpi xmlns:a14="http://schemas.microsoft.com/office/drawing/2010/main" val="0"/>
              </a:ext>
            </a:extLst>
          </a:blip>
          <a:srcRect r="18980"/>
          <a:stretch/>
        </p:blipFill>
        <p:spPr>
          <a:xfrm>
            <a:off x="313792" y="2086866"/>
            <a:ext cx="3843266" cy="1453385"/>
          </a:xfrm>
          <a:prstGeom prst="rect">
            <a:avLst/>
          </a:prstGeom>
          <a:effectLst>
            <a:outerShdw blurRad="190500" algn="t" rotWithShape="0">
              <a:prstClr val="black">
                <a:alpha val="30000"/>
              </a:prstClr>
            </a:outerShdw>
          </a:effectLst>
        </p:spPr>
      </p:pic>
      <p:sp>
        <p:nvSpPr>
          <p:cNvPr id="25" name="Title Placeholder 1">
            <a:extLst>
              <a:ext uri="{FF2B5EF4-FFF2-40B4-BE49-F238E27FC236}">
                <a16:creationId xmlns:a16="http://schemas.microsoft.com/office/drawing/2014/main" id="{0A21608C-6922-0546-98B5-E7F1F77856FC}"/>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27" name="TextBox 26">
            <a:extLst>
              <a:ext uri="{FF2B5EF4-FFF2-40B4-BE49-F238E27FC236}">
                <a16:creationId xmlns:a16="http://schemas.microsoft.com/office/drawing/2014/main" id="{997FA266-B853-1643-B9AF-530AE730D567}"/>
              </a:ext>
            </a:extLst>
          </p:cNvPr>
          <p:cNvSpPr txBox="1"/>
          <p:nvPr/>
        </p:nvSpPr>
        <p:spPr>
          <a:xfrm>
            <a:off x="313099" y="972605"/>
            <a:ext cx="12243404" cy="637547"/>
          </a:xfrm>
          <a:prstGeom prst="rect">
            <a:avLst/>
          </a:prstGeom>
          <a:noFill/>
        </p:spPr>
        <p:txBody>
          <a:bodyPr wrap="square" rtlCol="0" anchor="t">
            <a:spAutoFit/>
          </a:bodyPr>
          <a:lstStyle/>
          <a:p>
            <a:pPr>
              <a:lnSpc>
                <a:spcPct val="120000"/>
              </a:lnSpc>
            </a:pPr>
            <a:r>
              <a:rPr lang="en-US" sz="2000">
                <a:solidFill>
                  <a:srgbClr val="58599B"/>
                </a:solidFill>
                <a:latin typeface="Segoe UI Semilight"/>
                <a:cs typeface="Segoe UI Semilight"/>
              </a:rPr>
              <a:t>Set meeting roles through your Meeting options</a:t>
            </a:r>
            <a:endParaRPr lang="en-US" sz="2000">
              <a:solidFill>
                <a:srgbClr val="58599B"/>
              </a:solidFill>
              <a:latin typeface="Segoe UI Semilight" panose="020B0402040204020203" pitchFamily="34" charset="0"/>
              <a:cs typeface="Segoe UI Semilight" panose="020B0402040204020203" pitchFamily="34" charset="0"/>
            </a:endParaRPr>
          </a:p>
          <a:p>
            <a:pPr>
              <a:lnSpc>
                <a:spcPct val="120000"/>
              </a:lnSpc>
            </a:pPr>
            <a:r>
              <a:rPr lang="en-US" sz="1050">
                <a:solidFill>
                  <a:schemeClr val="tx1">
                    <a:lumMod val="85000"/>
                    <a:lumOff val="15000"/>
                  </a:schemeClr>
                </a:solidFill>
                <a:latin typeface="Segoe UI Semilight" panose="020B0402040204020203" pitchFamily="34" charset="0"/>
                <a:cs typeface="Segoe UI Semilight" panose="020B0402040204020203" pitchFamily="34" charset="0"/>
              </a:rPr>
              <a:t>Meeting options allow you to control if meeting participants join your meetings as attendees or presenters.  </a:t>
            </a:r>
            <a:endParaRPr lang="en-US" sz="2000">
              <a:solidFill>
                <a:srgbClr val="58599B"/>
              </a:solidFill>
              <a:latin typeface="Segoe UI Semilight" panose="020B0402040204020203" pitchFamily="34" charset="0"/>
              <a:cs typeface="Segoe UI Semilight" panose="020B0402040204020203" pitchFamily="34" charset="0"/>
            </a:endParaRPr>
          </a:p>
        </p:txBody>
      </p:sp>
      <p:sp>
        <p:nvSpPr>
          <p:cNvPr id="73" name="Rounded Rectangle 72">
            <a:extLst>
              <a:ext uri="{FF2B5EF4-FFF2-40B4-BE49-F238E27FC236}">
                <a16:creationId xmlns:a16="http://schemas.microsoft.com/office/drawing/2014/main" id="{05E5C984-FDEA-1940-BDE9-00FE86D38087}"/>
              </a:ext>
            </a:extLst>
          </p:cNvPr>
          <p:cNvSpPr/>
          <p:nvPr/>
        </p:nvSpPr>
        <p:spPr>
          <a:xfrm>
            <a:off x="2015385" y="3674134"/>
            <a:ext cx="2141673" cy="860922"/>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a:lnSpc>
                <a:spcPct val="120000"/>
              </a:lnSpc>
            </a:pPr>
            <a:r>
              <a:rPr lang="en-US" sz="800">
                <a:solidFill>
                  <a:schemeClr val="tx1"/>
                </a:solidFill>
                <a:latin typeface="Segoe UI"/>
                <a:cs typeface="Segoe UI"/>
              </a:rPr>
              <a:t>Go to your </a:t>
            </a:r>
            <a:r>
              <a:rPr lang="en-US" sz="800" b="1">
                <a:solidFill>
                  <a:schemeClr val="tx1"/>
                </a:solidFill>
                <a:latin typeface="Segoe UI"/>
                <a:cs typeface="Segoe UI"/>
              </a:rPr>
              <a:t>Calendar</a:t>
            </a:r>
            <a:r>
              <a:rPr lang="en-US" sz="800">
                <a:solidFill>
                  <a:schemeClr val="tx1"/>
                </a:solidFill>
                <a:latin typeface="Segoe UI"/>
                <a:cs typeface="Segoe UI"/>
              </a:rPr>
              <a:t> and navigate to the meeting you'd like to update. Click or tap </a:t>
            </a:r>
            <a:r>
              <a:rPr lang="en-US" sz="800" b="1">
                <a:solidFill>
                  <a:schemeClr val="tx1"/>
                </a:solidFill>
                <a:latin typeface="Segoe UI"/>
                <a:cs typeface="Segoe UI"/>
              </a:rPr>
              <a:t>Meeting options</a:t>
            </a:r>
            <a:r>
              <a:rPr lang="en-US" sz="800">
                <a:solidFill>
                  <a:schemeClr val="tx1"/>
                </a:solidFill>
                <a:latin typeface="Segoe UI"/>
                <a:cs typeface="Segoe UI"/>
              </a:rPr>
              <a:t> near the meeting join link to open your </a:t>
            </a:r>
            <a:r>
              <a:rPr lang="en-US" sz="800" b="1">
                <a:solidFill>
                  <a:schemeClr val="tx1"/>
                </a:solidFill>
                <a:latin typeface="Segoe UI"/>
                <a:cs typeface="Segoe UI"/>
              </a:rPr>
              <a:t>Meeting options</a:t>
            </a:r>
            <a:r>
              <a:rPr lang="en-US" sz="800">
                <a:solidFill>
                  <a:schemeClr val="tx1"/>
                </a:solidFill>
                <a:latin typeface="Segoe UI"/>
                <a:cs typeface="Segoe UI"/>
              </a:rPr>
              <a:t>. </a:t>
            </a:r>
            <a:endParaRPr lang="en-US" b="1">
              <a:solidFill>
                <a:schemeClr val="tx1"/>
              </a:solidFill>
            </a:endParaRPr>
          </a:p>
        </p:txBody>
      </p:sp>
      <p:cxnSp>
        <p:nvCxnSpPr>
          <p:cNvPr id="89" name="Straight Arrow Connector 88">
            <a:extLst>
              <a:ext uri="{FF2B5EF4-FFF2-40B4-BE49-F238E27FC236}">
                <a16:creationId xmlns:a16="http://schemas.microsoft.com/office/drawing/2014/main" id="{B1C38DE4-D8A2-D641-999C-9624BC8FFC17}"/>
              </a:ext>
            </a:extLst>
          </p:cNvPr>
          <p:cNvCxnSpPr>
            <a:cxnSpLocks/>
          </p:cNvCxnSpPr>
          <p:nvPr/>
        </p:nvCxnSpPr>
        <p:spPr>
          <a:xfrm flipV="1">
            <a:off x="3393465" y="2983345"/>
            <a:ext cx="0" cy="690788"/>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47D4028-8FFC-4033-9ACD-745A39519FEC}"/>
              </a:ext>
            </a:extLst>
          </p:cNvPr>
          <p:cNvSpPr txBox="1"/>
          <p:nvPr/>
        </p:nvSpPr>
        <p:spPr>
          <a:xfrm>
            <a:off x="4698238" y="5614217"/>
            <a:ext cx="4943703" cy="215444"/>
          </a:xfrm>
          <a:prstGeom prst="rect">
            <a:avLst/>
          </a:prstGeom>
          <a:noFill/>
        </p:spPr>
        <p:txBody>
          <a:bodyPr wrap="square">
            <a:spAutoFit/>
          </a:bodyPr>
          <a:lstStyle/>
          <a:p>
            <a:pPr algn="ctr"/>
            <a:r>
              <a:rPr lang="en-US" sz="800" dirty="0">
                <a:solidFill>
                  <a:prstClr val="black"/>
                </a:solidFill>
                <a:latin typeface="Segoe UI" panose="020B0502040204020203" pitchFamily="34" charset="0"/>
                <a:cs typeface="Segoe UI" panose="020B0502040204020203" pitchFamily="34" charset="0"/>
              </a:rPr>
              <a:t>Meeting options may be controlled by your IT administrator’s policy settings. </a:t>
            </a:r>
          </a:p>
        </p:txBody>
      </p:sp>
      <p:sp>
        <p:nvSpPr>
          <p:cNvPr id="17" name="Rounded Rectangle 12">
            <a:extLst>
              <a:ext uri="{FF2B5EF4-FFF2-40B4-BE49-F238E27FC236}">
                <a16:creationId xmlns:a16="http://schemas.microsoft.com/office/drawing/2014/main" id="{6495165B-2300-40AE-A951-CEA2DDCF8BEA}"/>
              </a:ext>
            </a:extLst>
          </p:cNvPr>
          <p:cNvSpPr/>
          <p:nvPr/>
        </p:nvSpPr>
        <p:spPr>
          <a:xfrm>
            <a:off x="9942534" y="2183691"/>
            <a:ext cx="1931596" cy="1166261"/>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schemeClr val="tx1"/>
                </a:solidFill>
                <a:latin typeface="Segoe UI"/>
                <a:cs typeface="Segoe UI"/>
              </a:rPr>
              <a:t>Control who can enter the meeting directly.</a:t>
            </a:r>
            <a:endParaRPr lang="en-US" sz="800" b="1">
              <a:solidFill>
                <a:schemeClr val="tx1"/>
              </a:solidFill>
              <a:latin typeface="Segoe UI" panose="020B0502040204020203" pitchFamily="34" charset="0"/>
              <a:cs typeface="Segoe UI" panose="020B0502040204020203" pitchFamily="34" charset="0"/>
            </a:endParaRPr>
          </a:p>
          <a:p>
            <a:pPr>
              <a:lnSpc>
                <a:spcPct val="120000"/>
              </a:lnSpc>
            </a:pPr>
            <a:r>
              <a:rPr lang="en-US" sz="800">
                <a:solidFill>
                  <a:schemeClr val="tx1"/>
                </a:solidFill>
                <a:latin typeface="Segoe UI"/>
                <a:cs typeface="Segoe UI"/>
              </a:rPr>
              <a:t>Use the virtual meeting lobby so that participants wait to be admitted to the meeting instead of joining immediately.</a:t>
            </a:r>
          </a:p>
        </p:txBody>
      </p:sp>
      <p:cxnSp>
        <p:nvCxnSpPr>
          <p:cNvPr id="18" name="Connector: Elbow 7">
            <a:extLst>
              <a:ext uri="{FF2B5EF4-FFF2-40B4-BE49-F238E27FC236}">
                <a16:creationId xmlns:a16="http://schemas.microsoft.com/office/drawing/2014/main" id="{DF6DCB6F-8DDD-4444-ABF7-E096A1BBDC24}"/>
              </a:ext>
            </a:extLst>
          </p:cNvPr>
          <p:cNvCxnSpPr>
            <a:cxnSpLocks/>
            <a:stCxn id="17" idx="1"/>
          </p:cNvCxnSpPr>
          <p:nvPr/>
        </p:nvCxnSpPr>
        <p:spPr>
          <a:xfrm rot="10800000" flipV="1">
            <a:off x="8661594" y="2766821"/>
            <a:ext cx="1280940" cy="1066183"/>
          </a:xfrm>
          <a:prstGeom prst="bentConnector3">
            <a:avLst>
              <a:gd name="adj1" fmla="val 99198"/>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56" name="Rounded Rectangle 12">
            <a:extLst>
              <a:ext uri="{FF2B5EF4-FFF2-40B4-BE49-F238E27FC236}">
                <a16:creationId xmlns:a16="http://schemas.microsoft.com/office/drawing/2014/main" id="{90C049F0-F5B7-442B-A413-289B7A88F1A6}"/>
              </a:ext>
            </a:extLst>
          </p:cNvPr>
          <p:cNvSpPr/>
          <p:nvPr/>
        </p:nvSpPr>
        <p:spPr>
          <a:xfrm>
            <a:off x="9942534" y="3524753"/>
            <a:ext cx="1931596" cy="2304908"/>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schemeClr val="tx1"/>
                </a:solidFill>
                <a:latin typeface="Segoe UI"/>
                <a:cs typeface="Segoe UI"/>
              </a:rPr>
              <a:t>Control who joins the meeting as a presenter or attendee.</a:t>
            </a:r>
            <a:endParaRPr lang="en-US" sz="800" b="1">
              <a:solidFill>
                <a:schemeClr val="tx1"/>
              </a:solidFill>
              <a:latin typeface="Segoe UI" panose="020B0502040204020203" pitchFamily="34" charset="0"/>
              <a:cs typeface="Segoe UI" panose="020B0502040204020203" pitchFamily="34" charset="0"/>
            </a:endParaRPr>
          </a:p>
          <a:p>
            <a:pPr>
              <a:lnSpc>
                <a:spcPct val="120000"/>
              </a:lnSpc>
            </a:pPr>
            <a:r>
              <a:rPr lang="en-US" sz="800">
                <a:solidFill>
                  <a:schemeClr val="tx1"/>
                </a:solidFill>
                <a:latin typeface="Segoe UI"/>
                <a:cs typeface="Segoe UI"/>
              </a:rPr>
              <a:t>Select </a:t>
            </a:r>
            <a:r>
              <a:rPr lang="en-US" sz="800" b="1">
                <a:solidFill>
                  <a:schemeClr val="tx1"/>
                </a:solidFill>
                <a:latin typeface="Segoe UI"/>
                <a:cs typeface="Segoe UI"/>
              </a:rPr>
              <a:t>Only Me</a:t>
            </a:r>
            <a:r>
              <a:rPr lang="en-US" sz="800">
                <a:solidFill>
                  <a:schemeClr val="tx1"/>
                </a:solidFill>
                <a:latin typeface="Segoe UI"/>
                <a:cs typeface="Segoe UI"/>
              </a:rPr>
              <a:t> to designate all other participants as attendees. This is the safest set-up for meetings held in a classroom setting. </a:t>
            </a:r>
            <a:endParaRPr lang="en-US" sz="800">
              <a:solidFill>
                <a:schemeClr val="tx1"/>
              </a:solidFill>
              <a:latin typeface="Segoe UI" panose="020B0502040204020203" pitchFamily="34" charset="0"/>
              <a:cs typeface="Segoe UI" panose="020B0502040204020203" pitchFamily="34" charset="0"/>
            </a:endParaRPr>
          </a:p>
          <a:p>
            <a:pPr lvl="0">
              <a:lnSpc>
                <a:spcPct val="120000"/>
              </a:lnSpc>
            </a:pPr>
            <a:endParaRPr lang="en-US" sz="800">
              <a:solidFill>
                <a:schemeClr val="tx1"/>
              </a:solidFill>
              <a:latin typeface="Segoe UI" panose="020B0502040204020203" pitchFamily="34" charset="0"/>
              <a:cs typeface="Segoe UI" panose="020B0502040204020203" pitchFamily="34" charset="0"/>
            </a:endParaRPr>
          </a:p>
          <a:p>
            <a:pPr>
              <a:lnSpc>
                <a:spcPct val="120000"/>
              </a:lnSpc>
            </a:pPr>
            <a:r>
              <a:rPr lang="en-US" sz="800">
                <a:solidFill>
                  <a:schemeClr val="tx1"/>
                </a:solidFill>
                <a:latin typeface="Segoe UI"/>
                <a:cs typeface="Segoe UI"/>
              </a:rPr>
              <a:t>If you expect to have more than one presenter in your meeting, select </a:t>
            </a:r>
            <a:r>
              <a:rPr lang="en-US" sz="800" b="1">
                <a:solidFill>
                  <a:schemeClr val="tx1"/>
                </a:solidFill>
                <a:latin typeface="Segoe UI"/>
                <a:cs typeface="Segoe UI"/>
              </a:rPr>
              <a:t>Specific people </a:t>
            </a:r>
            <a:r>
              <a:rPr lang="en-US" sz="800">
                <a:solidFill>
                  <a:schemeClr val="tx1"/>
                </a:solidFill>
                <a:latin typeface="Segoe UI"/>
                <a:cs typeface="Segoe UI"/>
              </a:rPr>
              <a:t>and pick the other participants who should join as presenters. Select </a:t>
            </a:r>
            <a:r>
              <a:rPr lang="en-US" sz="800" b="1">
                <a:solidFill>
                  <a:schemeClr val="tx1"/>
                </a:solidFill>
                <a:latin typeface="Segoe UI"/>
                <a:cs typeface="Segoe UI"/>
              </a:rPr>
              <a:t>Everyone</a:t>
            </a:r>
            <a:r>
              <a:rPr lang="en-US" sz="800">
                <a:solidFill>
                  <a:schemeClr val="tx1"/>
                </a:solidFill>
                <a:latin typeface="Segoe UI"/>
                <a:cs typeface="Segoe UI"/>
              </a:rPr>
              <a:t> if you want all participants to join the meeting as a presenter.</a:t>
            </a:r>
          </a:p>
        </p:txBody>
      </p:sp>
      <p:cxnSp>
        <p:nvCxnSpPr>
          <p:cNvPr id="23" name="Connector: Elbow 7">
            <a:extLst>
              <a:ext uri="{FF2B5EF4-FFF2-40B4-BE49-F238E27FC236}">
                <a16:creationId xmlns:a16="http://schemas.microsoft.com/office/drawing/2014/main" id="{5EC689D2-E22D-FF40-86D0-88B0B3B88D0E}"/>
              </a:ext>
            </a:extLst>
          </p:cNvPr>
          <p:cNvCxnSpPr>
            <a:cxnSpLocks/>
          </p:cNvCxnSpPr>
          <p:nvPr/>
        </p:nvCxnSpPr>
        <p:spPr>
          <a:xfrm rot="10800000">
            <a:off x="8661594" y="4823379"/>
            <a:ext cx="1280940" cy="185978"/>
          </a:xfrm>
          <a:prstGeom prst="bentConnector3">
            <a:avLst>
              <a:gd name="adj1" fmla="val 100212"/>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2C7DB4E-66AE-42C6-B07D-314C7139A39A}"/>
              </a:ext>
            </a:extLst>
          </p:cNvPr>
          <p:cNvSpPr/>
          <p:nvPr/>
        </p:nvSpPr>
        <p:spPr>
          <a:xfrm>
            <a:off x="5102113" y="3268219"/>
            <a:ext cx="1587513" cy="284874"/>
          </a:xfrm>
          <a:prstGeom prst="rect">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91440" rIns="91440" bIns="91440" rtlCol="0" anchor="t" anchorCtr="0"/>
          <a:lstStyle/>
          <a:p>
            <a:pPr algn="l">
              <a:lnSpc>
                <a:spcPct val="120000"/>
              </a:lnSpc>
            </a:pPr>
            <a:r>
              <a:rPr lang="en-US" sz="650" dirty="0">
                <a:solidFill>
                  <a:srgbClr val="272421"/>
                </a:solidFill>
                <a:latin typeface="Segoe UI" panose="020B0502040204020203" pitchFamily="34" charset="0"/>
                <a:cs typeface="Segoe UI" panose="020B0502040204020203" pitchFamily="34" charset="0"/>
              </a:rPr>
              <a:t>Occurs every Wed @ 3:00 PM</a:t>
            </a:r>
          </a:p>
        </p:txBody>
      </p:sp>
    </p:spTree>
    <p:extLst>
      <p:ext uri="{BB962C8B-B14F-4D97-AF65-F5344CB8AC3E}">
        <p14:creationId xmlns:p14="http://schemas.microsoft.com/office/powerpoint/2010/main" val="2455424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84185A-6C50-4C0D-8917-83A4966C702F}"/>
              </a:ext>
            </a:extLst>
          </p:cNvPr>
          <p:cNvPicPr>
            <a:picLocks noChangeAspect="1"/>
          </p:cNvPicPr>
          <p:nvPr/>
        </p:nvPicPr>
        <p:blipFill>
          <a:blip r:embed="rId2"/>
          <a:stretch>
            <a:fillRect/>
          </a:stretch>
        </p:blipFill>
        <p:spPr>
          <a:xfrm>
            <a:off x="5440980" y="1998509"/>
            <a:ext cx="6163546" cy="3604295"/>
          </a:xfrm>
          <a:prstGeom prst="rect">
            <a:avLst/>
          </a:prstGeom>
          <a:effectLst>
            <a:outerShdw blurRad="190500" algn="t" rotWithShape="0">
              <a:prstClr val="black">
                <a:alpha val="20000"/>
              </a:prstClr>
            </a:outerShdw>
          </a:effectLst>
        </p:spPr>
      </p:pic>
      <p:sp>
        <p:nvSpPr>
          <p:cNvPr id="25" name="Title Placeholder 1">
            <a:extLst>
              <a:ext uri="{FF2B5EF4-FFF2-40B4-BE49-F238E27FC236}">
                <a16:creationId xmlns:a16="http://schemas.microsoft.com/office/drawing/2014/main" id="{0A21608C-6922-0546-98B5-E7F1F77856FC}"/>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27" name="TextBox 26">
            <a:extLst>
              <a:ext uri="{FF2B5EF4-FFF2-40B4-BE49-F238E27FC236}">
                <a16:creationId xmlns:a16="http://schemas.microsoft.com/office/drawing/2014/main" id="{997FA266-B853-1643-B9AF-530AE730D567}"/>
              </a:ext>
            </a:extLst>
          </p:cNvPr>
          <p:cNvSpPr txBox="1"/>
          <p:nvPr/>
        </p:nvSpPr>
        <p:spPr>
          <a:xfrm>
            <a:off x="313099" y="972605"/>
            <a:ext cx="12243404" cy="784830"/>
          </a:xfrm>
          <a:prstGeom prst="rect">
            <a:avLst/>
          </a:prstGeom>
          <a:noFill/>
        </p:spPr>
        <p:txBody>
          <a:bodyPr wrap="square" rtlCol="0" anchor="t">
            <a:spAutoFit/>
          </a:bodyPr>
          <a:lstStyle/>
          <a:p>
            <a:pPr>
              <a:lnSpc>
                <a:spcPct val="120000"/>
              </a:lnSpc>
            </a:pPr>
            <a:r>
              <a:rPr lang="en-US" sz="2000">
                <a:solidFill>
                  <a:srgbClr val="58599B"/>
                </a:solidFill>
                <a:latin typeface="Segoe UI Semilight" panose="020B0402040204020203" pitchFamily="34" charset="0"/>
                <a:cs typeface="Segoe UI Semilight" panose="020B0402040204020203" pitchFamily="34" charset="0"/>
              </a:rPr>
              <a:t>Change roles during a meeting </a:t>
            </a:r>
          </a:p>
          <a:p>
            <a:r>
              <a:rPr lang="en-US" sz="1050">
                <a:solidFill>
                  <a:schemeClr val="tx1">
                    <a:lumMod val="85000"/>
                    <a:lumOff val="15000"/>
                  </a:schemeClr>
                </a:solidFill>
                <a:latin typeface="Segoe UI Light"/>
                <a:ea typeface="+mn-lt"/>
                <a:cs typeface="+mn-lt"/>
              </a:rPr>
              <a:t>Every participant in a meeting is assigned a role as a presenter or attendee. A participant's role controls what they can do while in a meeting. </a:t>
            </a:r>
          </a:p>
          <a:p>
            <a:endParaRPr lang="en-US" sz="1050">
              <a:solidFill>
                <a:schemeClr val="tx1">
                  <a:lumMod val="85000"/>
                  <a:lumOff val="15000"/>
                </a:schemeClr>
              </a:solidFill>
              <a:latin typeface="Segoe UI Semilight" panose="020B0402040204020203" pitchFamily="34" charset="0"/>
              <a:cs typeface="Segoe UI Semilight" panose="020B0402040204020203" pitchFamily="34" charset="0"/>
            </a:endParaRPr>
          </a:p>
        </p:txBody>
      </p:sp>
      <p:sp>
        <p:nvSpPr>
          <p:cNvPr id="16" name="TextBox 15">
            <a:extLst>
              <a:ext uri="{FF2B5EF4-FFF2-40B4-BE49-F238E27FC236}">
                <a16:creationId xmlns:a16="http://schemas.microsoft.com/office/drawing/2014/main" id="{6E0291E4-DA04-4A04-975D-91F627381293}"/>
              </a:ext>
            </a:extLst>
          </p:cNvPr>
          <p:cNvSpPr txBox="1"/>
          <p:nvPr/>
        </p:nvSpPr>
        <p:spPr>
          <a:xfrm>
            <a:off x="487981" y="5754036"/>
            <a:ext cx="4635196" cy="507831"/>
          </a:xfrm>
          <a:prstGeom prst="rect">
            <a:avLst/>
          </a:prstGeom>
          <a:noFill/>
        </p:spPr>
        <p:txBody>
          <a:bodyPr wrap="square" anchor="t">
            <a:spAutoFit/>
          </a:bodyPr>
          <a:lstStyle/>
          <a:p>
            <a:pPr algn="ctr"/>
            <a:r>
              <a:rPr lang="en-US" sz="900">
                <a:solidFill>
                  <a:schemeClr val="tx1">
                    <a:lumMod val="95000"/>
                    <a:lumOff val="5000"/>
                  </a:schemeClr>
                </a:solidFill>
                <a:latin typeface="Segoe UI"/>
                <a:cs typeface="Segoe UI"/>
              </a:rPr>
              <a:t>To change a participant’s meeting role, click or tap </a:t>
            </a:r>
            <a:r>
              <a:rPr lang="en-US" sz="900" b="1">
                <a:solidFill>
                  <a:schemeClr val="tx1">
                    <a:lumMod val="95000"/>
                    <a:lumOff val="5000"/>
                  </a:schemeClr>
                </a:solidFill>
                <a:latin typeface="Segoe UI"/>
                <a:cs typeface="Segoe UI"/>
              </a:rPr>
              <a:t>Show participants</a:t>
            </a:r>
            <a:r>
              <a:rPr lang="en-US" sz="900">
                <a:solidFill>
                  <a:schemeClr val="tx1">
                    <a:lumMod val="95000"/>
                    <a:lumOff val="5000"/>
                  </a:schemeClr>
                </a:solidFill>
                <a:latin typeface="Segoe UI"/>
                <a:cs typeface="Segoe UI"/>
              </a:rPr>
              <a:t> in your call controls. Right-click on the participant whose role you want to change. Select </a:t>
            </a:r>
            <a:r>
              <a:rPr lang="en-US" sz="900" b="1">
                <a:solidFill>
                  <a:schemeClr val="tx1">
                    <a:lumMod val="95000"/>
                    <a:lumOff val="5000"/>
                  </a:schemeClr>
                </a:solidFill>
                <a:latin typeface="Segoe UI"/>
                <a:cs typeface="Segoe UI"/>
              </a:rPr>
              <a:t>Make an attendee</a:t>
            </a:r>
            <a:r>
              <a:rPr lang="en-US" sz="900">
                <a:solidFill>
                  <a:schemeClr val="tx1">
                    <a:lumMod val="95000"/>
                    <a:lumOff val="5000"/>
                  </a:schemeClr>
                </a:solidFill>
                <a:latin typeface="Segoe UI"/>
                <a:cs typeface="Segoe UI"/>
              </a:rPr>
              <a:t> or </a:t>
            </a:r>
            <a:r>
              <a:rPr lang="en-US" sz="900" b="1">
                <a:solidFill>
                  <a:schemeClr val="tx1">
                    <a:lumMod val="95000"/>
                    <a:lumOff val="5000"/>
                  </a:schemeClr>
                </a:solidFill>
                <a:latin typeface="Segoe UI"/>
                <a:cs typeface="Segoe UI"/>
              </a:rPr>
              <a:t>Make a presenter.</a:t>
            </a:r>
            <a:endParaRPr lang="en-US" sz="900">
              <a:solidFill>
                <a:schemeClr val="tx1">
                  <a:lumMod val="95000"/>
                  <a:lumOff val="5000"/>
                </a:schemeClr>
              </a:solidFill>
              <a:latin typeface="Segoe UI"/>
              <a:cs typeface="Segoe UI"/>
            </a:endParaRPr>
          </a:p>
        </p:txBody>
      </p:sp>
      <p:sp>
        <p:nvSpPr>
          <p:cNvPr id="19" name="TextBox 18">
            <a:extLst>
              <a:ext uri="{FF2B5EF4-FFF2-40B4-BE49-F238E27FC236}">
                <a16:creationId xmlns:a16="http://schemas.microsoft.com/office/drawing/2014/main" id="{F9E0797F-255D-4CF4-8C33-7440DF184320}"/>
              </a:ext>
            </a:extLst>
          </p:cNvPr>
          <p:cNvSpPr txBox="1"/>
          <p:nvPr/>
        </p:nvSpPr>
        <p:spPr>
          <a:xfrm>
            <a:off x="5732031" y="5748778"/>
            <a:ext cx="5581444" cy="507831"/>
          </a:xfrm>
          <a:prstGeom prst="rect">
            <a:avLst/>
          </a:prstGeom>
          <a:noFill/>
        </p:spPr>
        <p:txBody>
          <a:bodyPr wrap="square" anchor="t">
            <a:spAutoFit/>
          </a:bodyPr>
          <a:lstStyle/>
          <a:p>
            <a:pPr algn="ctr"/>
            <a:r>
              <a:rPr lang="en-US" sz="900" dirty="0">
                <a:solidFill>
                  <a:schemeClr val="tx1">
                    <a:lumMod val="95000"/>
                    <a:lumOff val="5000"/>
                  </a:schemeClr>
                </a:solidFill>
                <a:latin typeface="Segoe UI"/>
                <a:cs typeface="Segoe UI"/>
              </a:rPr>
              <a:t>To quickly access your Meeting options and change the meeting role settings for both current participants and anyone joining your meeting in the future, click or tap </a:t>
            </a:r>
            <a:r>
              <a:rPr lang="en-US" sz="900" b="1" dirty="0">
                <a:solidFill>
                  <a:schemeClr val="tx1">
                    <a:lumMod val="95000"/>
                    <a:lumOff val="5000"/>
                  </a:schemeClr>
                </a:solidFill>
                <a:latin typeface="Segoe UI"/>
                <a:cs typeface="Segoe UI"/>
              </a:rPr>
              <a:t>More actions</a:t>
            </a:r>
            <a:r>
              <a:rPr lang="en-US" sz="900" dirty="0">
                <a:solidFill>
                  <a:schemeClr val="tx1">
                    <a:lumMod val="95000"/>
                    <a:lumOff val="5000"/>
                  </a:schemeClr>
                </a:solidFill>
                <a:latin typeface="Segoe UI"/>
                <a:cs typeface="Segoe UI"/>
              </a:rPr>
              <a:t> in your call controls, then </a:t>
            </a:r>
            <a:r>
              <a:rPr lang="en-US" sz="900" b="1" dirty="0">
                <a:solidFill>
                  <a:schemeClr val="tx1">
                    <a:lumMod val="95000"/>
                    <a:lumOff val="5000"/>
                  </a:schemeClr>
                </a:solidFill>
                <a:latin typeface="Segoe UI"/>
                <a:cs typeface="Segoe UI"/>
              </a:rPr>
              <a:t>Show meeting details</a:t>
            </a:r>
            <a:r>
              <a:rPr lang="en-US" sz="900" dirty="0">
                <a:solidFill>
                  <a:schemeClr val="tx1">
                    <a:lumMod val="95000"/>
                    <a:lumOff val="5000"/>
                  </a:schemeClr>
                </a:solidFill>
                <a:latin typeface="Segoe UI"/>
                <a:cs typeface="Segoe UI"/>
              </a:rPr>
              <a:t>. You can find the link to your </a:t>
            </a:r>
            <a:r>
              <a:rPr lang="en-US" sz="900" b="1" dirty="0">
                <a:solidFill>
                  <a:schemeClr val="tx1">
                    <a:lumMod val="95000"/>
                    <a:lumOff val="5000"/>
                  </a:schemeClr>
                </a:solidFill>
                <a:latin typeface="Segoe UI"/>
                <a:cs typeface="Segoe UI"/>
              </a:rPr>
              <a:t>Meeting options</a:t>
            </a:r>
            <a:r>
              <a:rPr lang="en-US" sz="900" dirty="0">
                <a:solidFill>
                  <a:schemeClr val="tx1">
                    <a:lumMod val="95000"/>
                    <a:lumOff val="5000"/>
                  </a:schemeClr>
                </a:solidFill>
                <a:latin typeface="Segoe UI"/>
                <a:cs typeface="Segoe UI"/>
              </a:rPr>
              <a:t> near the join link for the meeting. </a:t>
            </a:r>
            <a:endParaRPr lang="en-US" sz="900" dirty="0">
              <a:solidFill>
                <a:schemeClr val="tx1">
                  <a:lumMod val="95000"/>
                  <a:lumOff val="5000"/>
                </a:schemeClr>
              </a:solidFill>
            </a:endParaRPr>
          </a:p>
        </p:txBody>
      </p:sp>
      <p:pic>
        <p:nvPicPr>
          <p:cNvPr id="10" name="Picture 9" descr="A screenshot of a cell phone&#10;&#10;Description automatically generated">
            <a:extLst>
              <a:ext uri="{FF2B5EF4-FFF2-40B4-BE49-F238E27FC236}">
                <a16:creationId xmlns:a16="http://schemas.microsoft.com/office/drawing/2014/main" id="{829BFAA4-7C3A-BF4C-8B65-EE6F601259C0}"/>
              </a:ext>
            </a:extLst>
          </p:cNvPr>
          <p:cNvPicPr>
            <a:picLocks noChangeAspect="1"/>
          </p:cNvPicPr>
          <p:nvPr/>
        </p:nvPicPr>
        <p:blipFill rotWithShape="1">
          <a:blip r:embed="rId3">
            <a:extLst>
              <a:ext uri="{28A0092B-C50C-407E-A947-70E740481C1C}">
                <a14:useLocalDpi xmlns:a14="http://schemas.microsoft.com/office/drawing/2010/main" val="0"/>
              </a:ext>
            </a:extLst>
          </a:blip>
          <a:srcRect l="32674" t="2603" b="5493"/>
          <a:stretch/>
        </p:blipFill>
        <p:spPr>
          <a:xfrm>
            <a:off x="1531517" y="1998510"/>
            <a:ext cx="2621928" cy="3611358"/>
          </a:xfrm>
          <a:prstGeom prst="rect">
            <a:avLst/>
          </a:prstGeom>
          <a:effectLst>
            <a:outerShdw blurRad="190500" algn="t" rotWithShape="0">
              <a:prstClr val="black">
                <a:alpha val="20000"/>
              </a:prstClr>
            </a:outerShdw>
          </a:effectLst>
        </p:spPr>
      </p:pic>
    </p:spTree>
    <p:extLst>
      <p:ext uri="{BB962C8B-B14F-4D97-AF65-F5344CB8AC3E}">
        <p14:creationId xmlns:p14="http://schemas.microsoft.com/office/powerpoint/2010/main" val="234160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6091E3-626F-4DA8-AEC1-82C0453F7705}"/>
              </a:ext>
            </a:extLst>
          </p:cNvPr>
          <p:cNvPicPr>
            <a:picLocks noChangeAspect="1"/>
          </p:cNvPicPr>
          <p:nvPr/>
        </p:nvPicPr>
        <p:blipFill rotWithShape="1">
          <a:blip r:embed="rId2"/>
          <a:srcRect t="1" b="63729"/>
          <a:stretch/>
        </p:blipFill>
        <p:spPr>
          <a:xfrm>
            <a:off x="5427125" y="2083111"/>
            <a:ext cx="6227176" cy="1299292"/>
          </a:xfrm>
          <a:prstGeom prst="rect">
            <a:avLst/>
          </a:prstGeom>
          <a:effectLst>
            <a:outerShdw blurRad="190500" algn="t" rotWithShape="0">
              <a:prstClr val="black">
                <a:alpha val="20000"/>
              </a:prstClr>
            </a:outerShdw>
          </a:effectLst>
        </p:spPr>
      </p:pic>
      <p:cxnSp>
        <p:nvCxnSpPr>
          <p:cNvPr id="22" name="Straight Arrow Connector 21">
            <a:extLst>
              <a:ext uri="{FF2B5EF4-FFF2-40B4-BE49-F238E27FC236}">
                <a16:creationId xmlns:a16="http://schemas.microsoft.com/office/drawing/2014/main" id="{735B9417-C8B1-48A1-AB69-B20F80A404D9}"/>
              </a:ext>
            </a:extLst>
          </p:cNvPr>
          <p:cNvCxnSpPr>
            <a:cxnSpLocks/>
          </p:cNvCxnSpPr>
          <p:nvPr/>
        </p:nvCxnSpPr>
        <p:spPr>
          <a:xfrm>
            <a:off x="10788548" y="1392322"/>
            <a:ext cx="0" cy="690788"/>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1FA06C6-66ED-4100-A3FB-5705FAE10315}"/>
              </a:ext>
            </a:extLst>
          </p:cNvPr>
          <p:cNvPicPr>
            <a:picLocks noChangeAspect="1"/>
          </p:cNvPicPr>
          <p:nvPr/>
        </p:nvPicPr>
        <p:blipFill>
          <a:blip r:embed="rId3"/>
          <a:stretch>
            <a:fillRect/>
          </a:stretch>
        </p:blipFill>
        <p:spPr>
          <a:xfrm>
            <a:off x="410981" y="3319021"/>
            <a:ext cx="4567417" cy="2486423"/>
          </a:xfrm>
          <a:prstGeom prst="rect">
            <a:avLst/>
          </a:prstGeom>
          <a:effectLst>
            <a:outerShdw blurRad="190500" algn="t" rotWithShape="0">
              <a:prstClr val="black">
                <a:alpha val="20000"/>
              </a:prstClr>
            </a:outerShdw>
          </a:effectLst>
        </p:spPr>
      </p:pic>
      <p:cxnSp>
        <p:nvCxnSpPr>
          <p:cNvPr id="21" name="Straight Arrow Connector 20">
            <a:extLst>
              <a:ext uri="{FF2B5EF4-FFF2-40B4-BE49-F238E27FC236}">
                <a16:creationId xmlns:a16="http://schemas.microsoft.com/office/drawing/2014/main" id="{3C0C6E33-DFEE-43A5-ADA5-F1B8282FF869}"/>
              </a:ext>
            </a:extLst>
          </p:cNvPr>
          <p:cNvCxnSpPr>
            <a:cxnSpLocks/>
          </p:cNvCxnSpPr>
          <p:nvPr/>
        </p:nvCxnSpPr>
        <p:spPr>
          <a:xfrm flipV="1">
            <a:off x="2951157" y="5460050"/>
            <a:ext cx="0" cy="690788"/>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0B6EF81-EE88-415A-A183-A00C80143A69}"/>
              </a:ext>
            </a:extLst>
          </p:cNvPr>
          <p:cNvPicPr>
            <a:picLocks noChangeAspect="1"/>
          </p:cNvPicPr>
          <p:nvPr/>
        </p:nvPicPr>
        <p:blipFill>
          <a:blip r:embed="rId4"/>
          <a:stretch>
            <a:fillRect/>
          </a:stretch>
        </p:blipFill>
        <p:spPr>
          <a:xfrm>
            <a:off x="410985" y="2083111"/>
            <a:ext cx="4567416" cy="974847"/>
          </a:xfrm>
          <a:prstGeom prst="rect">
            <a:avLst/>
          </a:prstGeom>
          <a:effectLst>
            <a:outerShdw blurRad="190500" algn="t" rotWithShape="0">
              <a:prstClr val="black">
                <a:alpha val="20000"/>
              </a:prstClr>
            </a:outerShdw>
          </a:effectLst>
        </p:spPr>
      </p:pic>
      <p:sp>
        <p:nvSpPr>
          <p:cNvPr id="28" name="TextBox 27">
            <a:extLst>
              <a:ext uri="{FF2B5EF4-FFF2-40B4-BE49-F238E27FC236}">
                <a16:creationId xmlns:a16="http://schemas.microsoft.com/office/drawing/2014/main" id="{E414D057-88D3-44C0-8564-7C0DB696E21A}"/>
              </a:ext>
            </a:extLst>
          </p:cNvPr>
          <p:cNvSpPr txBox="1"/>
          <p:nvPr/>
        </p:nvSpPr>
        <p:spPr>
          <a:xfrm>
            <a:off x="1383482" y="6066507"/>
            <a:ext cx="2622415" cy="369332"/>
          </a:xfrm>
          <a:prstGeom prst="rect">
            <a:avLst/>
          </a:prstGeom>
          <a:solidFill>
            <a:srgbClr val="F3F2F1"/>
          </a:solidFill>
        </p:spPr>
        <p:txBody>
          <a:bodyPr wrap="square" anchor="t">
            <a:spAutoFit/>
          </a:bodyPr>
          <a:lstStyle/>
          <a:p>
            <a:pPr algn="ctr"/>
            <a:r>
              <a:rPr lang="en-US" sz="900" dirty="0">
                <a:solidFill>
                  <a:schemeClr val="tx1">
                    <a:lumMod val="95000"/>
                    <a:lumOff val="5000"/>
                  </a:schemeClr>
                </a:solidFill>
                <a:latin typeface="Segoe UI"/>
                <a:cs typeface="Segoe UI"/>
              </a:rPr>
              <a:t>Find the meeting invitation in the channel of your team or on your Teams calendar.</a:t>
            </a:r>
            <a:endParaRPr lang="en-US" sz="900" dirty="0">
              <a:solidFill>
                <a:schemeClr val="tx1">
                  <a:lumMod val="95000"/>
                  <a:lumOff val="5000"/>
                </a:schemeClr>
              </a:solidFill>
            </a:endParaRPr>
          </a:p>
        </p:txBody>
      </p:sp>
      <p:sp>
        <p:nvSpPr>
          <p:cNvPr id="19" name="TextBox 18">
            <a:extLst>
              <a:ext uri="{FF2B5EF4-FFF2-40B4-BE49-F238E27FC236}">
                <a16:creationId xmlns:a16="http://schemas.microsoft.com/office/drawing/2014/main" id="{8225C539-09AC-47BF-B7CE-D1B5AA4C5008}"/>
              </a:ext>
            </a:extLst>
          </p:cNvPr>
          <p:cNvSpPr txBox="1"/>
          <p:nvPr/>
        </p:nvSpPr>
        <p:spPr>
          <a:xfrm>
            <a:off x="9922796" y="1269567"/>
            <a:ext cx="1731505" cy="369332"/>
          </a:xfrm>
          <a:prstGeom prst="rect">
            <a:avLst/>
          </a:prstGeom>
          <a:solidFill>
            <a:srgbClr val="F3F2F1"/>
          </a:solidFill>
        </p:spPr>
        <p:txBody>
          <a:bodyPr wrap="square" anchor="t">
            <a:spAutoFit/>
          </a:bodyPr>
          <a:lstStyle>
            <a:defPPr>
              <a:defRPr lang="en-US"/>
            </a:defPPr>
            <a:lvl1pPr algn="ctr">
              <a:defRPr sz="900">
                <a:solidFill>
                  <a:schemeClr val="tx1">
                    <a:lumMod val="95000"/>
                    <a:lumOff val="5000"/>
                  </a:schemeClr>
                </a:solidFill>
                <a:latin typeface="Segoe UI"/>
                <a:cs typeface="Segoe UI"/>
              </a:defRPr>
            </a:lvl1pPr>
          </a:lstStyle>
          <a:p>
            <a:r>
              <a:rPr lang="en-US" dirty="0"/>
              <a:t>Open the meeting and click </a:t>
            </a:r>
            <a:r>
              <a:rPr lang="en-US" b="1" dirty="0"/>
              <a:t>Join </a:t>
            </a:r>
            <a:r>
              <a:rPr lang="en-US" dirty="0"/>
              <a:t>to join the meeting. </a:t>
            </a:r>
          </a:p>
        </p:txBody>
      </p:sp>
      <p:sp>
        <p:nvSpPr>
          <p:cNvPr id="10" name="Title Placeholder 1">
            <a:extLst>
              <a:ext uri="{FF2B5EF4-FFF2-40B4-BE49-F238E27FC236}">
                <a16:creationId xmlns:a16="http://schemas.microsoft.com/office/drawing/2014/main" id="{C0E0F2CF-DFCB-CC44-924D-030135CB63B2}"/>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11" name="TextBox 10">
            <a:extLst>
              <a:ext uri="{FF2B5EF4-FFF2-40B4-BE49-F238E27FC236}">
                <a16:creationId xmlns:a16="http://schemas.microsoft.com/office/drawing/2014/main" id="{4B06738F-8D4A-C741-BA7F-4649CEA7AAE7}"/>
              </a:ext>
            </a:extLst>
          </p:cNvPr>
          <p:cNvSpPr txBox="1"/>
          <p:nvPr/>
        </p:nvSpPr>
        <p:spPr>
          <a:xfrm>
            <a:off x="313099" y="972605"/>
            <a:ext cx="9178835" cy="623248"/>
          </a:xfrm>
          <a:prstGeom prst="rect">
            <a:avLst/>
          </a:prstGeom>
          <a:noFill/>
        </p:spPr>
        <p:txBody>
          <a:bodyPr wrap="square" rtlCol="0" anchor="t">
            <a:spAutoFit/>
          </a:bodyPr>
          <a:lstStyle/>
          <a:p>
            <a:pPr>
              <a:lnSpc>
                <a:spcPct val="120000"/>
              </a:lnSpc>
            </a:pPr>
            <a:r>
              <a:rPr lang="en-US" sz="2000">
                <a:solidFill>
                  <a:srgbClr val="58599B"/>
                </a:solidFill>
                <a:latin typeface="Segoe UI Semilight"/>
                <a:cs typeface="Segoe UI Semilight"/>
              </a:rPr>
              <a:t>Join a meeting</a:t>
            </a:r>
          </a:p>
          <a:p>
            <a:r>
              <a:rPr lang="en-US" sz="1050">
                <a:solidFill>
                  <a:schemeClr val="tx1">
                    <a:lumMod val="85000"/>
                    <a:lumOff val="15000"/>
                  </a:schemeClr>
                </a:solidFill>
                <a:latin typeface="Segoe UI Semilight"/>
                <a:cs typeface="Segoe UI Semilight"/>
              </a:rPr>
              <a:t>Hold classes, staff collaboration meetings, or trainings over online meetings</a:t>
            </a:r>
          </a:p>
        </p:txBody>
      </p:sp>
      <p:pic>
        <p:nvPicPr>
          <p:cNvPr id="24" name="Picture 23">
            <a:extLst>
              <a:ext uri="{FF2B5EF4-FFF2-40B4-BE49-F238E27FC236}">
                <a16:creationId xmlns:a16="http://schemas.microsoft.com/office/drawing/2014/main" id="{15F4FF12-5ACD-4D7F-85DE-AD4263BCA016}"/>
              </a:ext>
            </a:extLst>
          </p:cNvPr>
          <p:cNvPicPr>
            <a:picLocks noChangeAspect="1"/>
          </p:cNvPicPr>
          <p:nvPr/>
        </p:nvPicPr>
        <p:blipFill rotWithShape="1">
          <a:blip r:embed="rId5"/>
          <a:srcRect t="6458"/>
          <a:stretch/>
        </p:blipFill>
        <p:spPr>
          <a:xfrm>
            <a:off x="5427125" y="3677712"/>
            <a:ext cx="3893955" cy="2513637"/>
          </a:xfrm>
          <a:prstGeom prst="rect">
            <a:avLst/>
          </a:prstGeom>
          <a:effectLst>
            <a:outerShdw blurRad="190500" algn="t" rotWithShape="0">
              <a:prstClr val="black">
                <a:alpha val="20000"/>
              </a:prstClr>
            </a:outerShdw>
          </a:effectLst>
        </p:spPr>
      </p:pic>
      <p:cxnSp>
        <p:nvCxnSpPr>
          <p:cNvPr id="25" name="Straight Arrow Connector 24">
            <a:extLst>
              <a:ext uri="{FF2B5EF4-FFF2-40B4-BE49-F238E27FC236}">
                <a16:creationId xmlns:a16="http://schemas.microsoft.com/office/drawing/2014/main" id="{17F416B1-8176-4EDF-A966-C5F49D71DE33}"/>
              </a:ext>
            </a:extLst>
          </p:cNvPr>
          <p:cNvCxnSpPr>
            <a:cxnSpLocks/>
          </p:cNvCxnSpPr>
          <p:nvPr/>
        </p:nvCxnSpPr>
        <p:spPr>
          <a:xfrm flipH="1">
            <a:off x="8077200" y="4934530"/>
            <a:ext cx="1589274" cy="0"/>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D2DF56D-9B11-43A2-9264-6057B120EDDB}"/>
              </a:ext>
            </a:extLst>
          </p:cNvPr>
          <p:cNvSpPr txBox="1"/>
          <p:nvPr/>
        </p:nvSpPr>
        <p:spPr>
          <a:xfrm>
            <a:off x="9641941" y="4472865"/>
            <a:ext cx="1751708" cy="923330"/>
          </a:xfrm>
          <a:prstGeom prst="rect">
            <a:avLst/>
          </a:prstGeom>
          <a:solidFill>
            <a:srgbClr val="F3F2F1"/>
          </a:solidFill>
        </p:spPr>
        <p:txBody>
          <a:bodyPr wrap="square" anchor="t">
            <a:spAutoFit/>
          </a:bodyPr>
          <a:lstStyle>
            <a:defPPr>
              <a:defRPr lang="en-US"/>
            </a:defPPr>
            <a:lvl1pPr algn="ctr">
              <a:defRPr sz="900">
                <a:solidFill>
                  <a:schemeClr val="tx1">
                    <a:lumMod val="95000"/>
                    <a:lumOff val="5000"/>
                  </a:schemeClr>
                </a:solidFill>
                <a:latin typeface="Segoe UI"/>
                <a:cs typeface="Segoe UI"/>
              </a:defRPr>
            </a:lvl1pPr>
          </a:lstStyle>
          <a:p>
            <a:pPr algn="l"/>
            <a:r>
              <a:rPr lang="en-US" dirty="0"/>
              <a:t>Double check your audio and video input, turn on the camera, and unmute your microphone to be heard. Select </a:t>
            </a:r>
            <a:r>
              <a:rPr lang="en-US" b="1" dirty="0"/>
              <a:t>Join now </a:t>
            </a:r>
            <a:r>
              <a:rPr lang="en-US" dirty="0"/>
              <a:t>to enter the meeting.</a:t>
            </a:r>
          </a:p>
        </p:txBody>
      </p:sp>
    </p:spTree>
    <p:extLst>
      <p:ext uri="{BB962C8B-B14F-4D97-AF65-F5344CB8AC3E}">
        <p14:creationId xmlns:p14="http://schemas.microsoft.com/office/powerpoint/2010/main" val="2805111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6B4E715C-C6FA-0848-A5B0-D217DA2A4DC0}"/>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23" name="TextBox 22">
            <a:extLst>
              <a:ext uri="{FF2B5EF4-FFF2-40B4-BE49-F238E27FC236}">
                <a16:creationId xmlns:a16="http://schemas.microsoft.com/office/drawing/2014/main" id="{3BF1A940-47B4-7048-8071-FBB3F6827073}"/>
              </a:ext>
            </a:extLst>
          </p:cNvPr>
          <p:cNvSpPr txBox="1"/>
          <p:nvPr/>
        </p:nvSpPr>
        <p:spPr>
          <a:xfrm>
            <a:off x="313099" y="972605"/>
            <a:ext cx="9178835" cy="623248"/>
          </a:xfrm>
          <a:prstGeom prst="rect">
            <a:avLst/>
          </a:prstGeom>
          <a:noFill/>
        </p:spPr>
        <p:txBody>
          <a:bodyPr wrap="square" rtlCol="0">
            <a:spAutoFit/>
          </a:bodyPr>
          <a:lstStyle/>
          <a:p>
            <a:pPr>
              <a:lnSpc>
                <a:spcPct val="120000"/>
              </a:lnSpc>
            </a:pPr>
            <a:r>
              <a:rPr lang="en-US" sz="2000">
                <a:solidFill>
                  <a:srgbClr val="58599B"/>
                </a:solidFill>
                <a:latin typeface="Segoe UI Semilight" panose="020B0402040204020203" pitchFamily="34" charset="0"/>
                <a:cs typeface="Segoe UI Semilight" panose="020B0402040204020203" pitchFamily="34" charset="0"/>
              </a:rPr>
              <a:t>Participate in a meeting</a:t>
            </a:r>
          </a:p>
          <a:p>
            <a:r>
              <a:rPr lang="en-US" sz="1050">
                <a:solidFill>
                  <a:schemeClr val="tx1">
                    <a:lumMod val="85000"/>
                    <a:lumOff val="15000"/>
                  </a:schemeClr>
                </a:solidFill>
                <a:latin typeface="Segoe UI Semilight" panose="020B0402040204020203" pitchFamily="34" charset="0"/>
                <a:cs typeface="Segoe UI Semilight" panose="020B0402040204020203" pitchFamily="34" charset="0"/>
              </a:rPr>
              <a:t>Share video, voice, or your screen during the online call.</a:t>
            </a:r>
          </a:p>
        </p:txBody>
      </p:sp>
      <p:cxnSp>
        <p:nvCxnSpPr>
          <p:cNvPr id="30" name="Straight Arrow Connector 29">
            <a:extLst>
              <a:ext uri="{FF2B5EF4-FFF2-40B4-BE49-F238E27FC236}">
                <a16:creationId xmlns:a16="http://schemas.microsoft.com/office/drawing/2014/main" id="{91731F47-DA9D-A545-8C95-EFADE5456BF5}"/>
              </a:ext>
            </a:extLst>
          </p:cNvPr>
          <p:cNvCxnSpPr>
            <a:cxnSpLocks/>
          </p:cNvCxnSpPr>
          <p:nvPr/>
        </p:nvCxnSpPr>
        <p:spPr>
          <a:xfrm>
            <a:off x="4266473" y="2391052"/>
            <a:ext cx="0" cy="1144870"/>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E6256EC3-9E07-1F4E-839E-87739939B9A8}"/>
              </a:ext>
            </a:extLst>
          </p:cNvPr>
          <p:cNvPicPr>
            <a:picLocks noChangeAspect="1"/>
          </p:cNvPicPr>
          <p:nvPr/>
        </p:nvPicPr>
        <p:blipFill rotWithShape="1">
          <a:blip r:embed="rId2"/>
          <a:srcRect t="9651"/>
          <a:stretch/>
        </p:blipFill>
        <p:spPr>
          <a:xfrm>
            <a:off x="2859779" y="1795241"/>
            <a:ext cx="6472441" cy="4047062"/>
          </a:xfrm>
          <a:prstGeom prst="rect">
            <a:avLst/>
          </a:prstGeom>
          <a:ln>
            <a:noFill/>
          </a:ln>
          <a:effectLst>
            <a:outerShdw blurRad="190500" algn="tl" rotWithShape="0">
              <a:srgbClr val="333333">
                <a:alpha val="30000"/>
              </a:srgbClr>
            </a:outerShdw>
          </a:effectLst>
        </p:spPr>
      </p:pic>
      <p:sp>
        <p:nvSpPr>
          <p:cNvPr id="25" name="Rounded Rectangle 24">
            <a:extLst>
              <a:ext uri="{FF2B5EF4-FFF2-40B4-BE49-F238E27FC236}">
                <a16:creationId xmlns:a16="http://schemas.microsoft.com/office/drawing/2014/main" id="{11CDF1BF-0A11-1F4F-9EBE-1A1BE7265A41}"/>
              </a:ext>
            </a:extLst>
          </p:cNvPr>
          <p:cNvSpPr/>
          <p:nvPr/>
        </p:nvSpPr>
        <p:spPr>
          <a:xfrm>
            <a:off x="380557" y="4882947"/>
            <a:ext cx="1852748" cy="330116"/>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a:lnSpc>
                <a:spcPct val="120000"/>
              </a:lnSpc>
            </a:pPr>
            <a:r>
              <a:rPr lang="en-US" sz="800" b="1">
                <a:solidFill>
                  <a:prstClr val="black"/>
                </a:solidFill>
                <a:latin typeface="Segoe UI" panose="020B0502040204020203" pitchFamily="34" charset="0"/>
                <a:cs typeface="Segoe UI" panose="020B0502040204020203" pitchFamily="34" charset="0"/>
              </a:rPr>
              <a:t>Turn your video feed on and off.</a:t>
            </a:r>
          </a:p>
        </p:txBody>
      </p:sp>
      <p:sp>
        <p:nvSpPr>
          <p:cNvPr id="31" name="Rounded Rectangle 30">
            <a:extLst>
              <a:ext uri="{FF2B5EF4-FFF2-40B4-BE49-F238E27FC236}">
                <a16:creationId xmlns:a16="http://schemas.microsoft.com/office/drawing/2014/main" id="{C378FA87-616B-5A46-9D74-396956C2F07F}"/>
              </a:ext>
            </a:extLst>
          </p:cNvPr>
          <p:cNvSpPr/>
          <p:nvPr/>
        </p:nvSpPr>
        <p:spPr>
          <a:xfrm>
            <a:off x="9881756" y="4732112"/>
            <a:ext cx="1852748" cy="631786"/>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Leave the meeting</a:t>
            </a:r>
          </a:p>
          <a:p>
            <a:pPr>
              <a:lnSpc>
                <a:spcPct val="120000"/>
              </a:lnSpc>
            </a:pPr>
            <a:r>
              <a:rPr lang="en-US" sz="700">
                <a:solidFill>
                  <a:prstClr val="black"/>
                </a:solidFill>
                <a:latin typeface="Segoe UI Semilight" panose="020B0402040204020203" pitchFamily="34" charset="0"/>
                <a:cs typeface="Segoe UI Semilight" panose="020B0402040204020203" pitchFamily="34" charset="0"/>
              </a:rPr>
              <a:t>The meeting will continue even after you have left.</a:t>
            </a:r>
          </a:p>
        </p:txBody>
      </p:sp>
      <p:cxnSp>
        <p:nvCxnSpPr>
          <p:cNvPr id="32" name="Straight Arrow Connector 31">
            <a:extLst>
              <a:ext uri="{FF2B5EF4-FFF2-40B4-BE49-F238E27FC236}">
                <a16:creationId xmlns:a16="http://schemas.microsoft.com/office/drawing/2014/main" id="{7B57FD7F-12D2-BE4C-88A6-BF85A09D1963}"/>
              </a:ext>
            </a:extLst>
          </p:cNvPr>
          <p:cNvCxnSpPr>
            <a:cxnSpLocks/>
          </p:cNvCxnSpPr>
          <p:nvPr/>
        </p:nvCxnSpPr>
        <p:spPr>
          <a:xfrm flipH="1" flipV="1">
            <a:off x="7430726" y="5048006"/>
            <a:ext cx="2451031" cy="1"/>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BABE1E8-7B0F-E94B-B6F7-156614FAD4ED}"/>
              </a:ext>
            </a:extLst>
          </p:cNvPr>
          <p:cNvCxnSpPr>
            <a:cxnSpLocks/>
          </p:cNvCxnSpPr>
          <p:nvPr/>
        </p:nvCxnSpPr>
        <p:spPr>
          <a:xfrm>
            <a:off x="2225354" y="5048005"/>
            <a:ext cx="3273924" cy="0"/>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a16="http://schemas.microsoft.com/office/drawing/2014/main" id="{34ADA0F3-9E55-A043-AED0-78B540CF894D}"/>
              </a:ext>
            </a:extLst>
          </p:cNvPr>
          <p:cNvSpPr/>
          <p:nvPr/>
        </p:nvSpPr>
        <p:spPr>
          <a:xfrm>
            <a:off x="6323327" y="5978826"/>
            <a:ext cx="1852748" cy="623248"/>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dirty="0">
                <a:solidFill>
                  <a:schemeClr val="tx1"/>
                </a:solidFill>
                <a:latin typeface="Segoe UI"/>
                <a:cs typeface="Segoe UI"/>
              </a:rPr>
              <a:t>Access additional call controls</a:t>
            </a:r>
          </a:p>
          <a:p>
            <a:pPr>
              <a:lnSpc>
                <a:spcPct val="120000"/>
              </a:lnSpc>
            </a:pPr>
            <a:r>
              <a:rPr lang="en-US" sz="700" dirty="0">
                <a:solidFill>
                  <a:schemeClr val="tx1"/>
                </a:solidFill>
                <a:latin typeface="Segoe UI Semilight"/>
                <a:cs typeface="Segoe UI Semilight"/>
              </a:rPr>
              <a:t>Start a recording of the meeting, change your device settings, and more.</a:t>
            </a:r>
          </a:p>
        </p:txBody>
      </p:sp>
      <p:sp>
        <p:nvSpPr>
          <p:cNvPr id="38" name="Rounded Rectangle 37">
            <a:extLst>
              <a:ext uri="{FF2B5EF4-FFF2-40B4-BE49-F238E27FC236}">
                <a16:creationId xmlns:a16="http://schemas.microsoft.com/office/drawing/2014/main" id="{0C61F1A8-976A-4043-88D0-B1B041288E6B}"/>
              </a:ext>
            </a:extLst>
          </p:cNvPr>
          <p:cNvSpPr/>
          <p:nvPr/>
        </p:nvSpPr>
        <p:spPr>
          <a:xfrm>
            <a:off x="380557" y="5512187"/>
            <a:ext cx="1852748" cy="330116"/>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a:lnSpc>
                <a:spcPct val="120000"/>
              </a:lnSpc>
            </a:pPr>
            <a:r>
              <a:rPr lang="en-US" sz="800" b="1">
                <a:solidFill>
                  <a:prstClr val="black"/>
                </a:solidFill>
                <a:latin typeface="Segoe UI" panose="020B0502040204020203" pitchFamily="34" charset="0"/>
                <a:cs typeface="Segoe UI" panose="020B0502040204020203" pitchFamily="34" charset="0"/>
              </a:rPr>
              <a:t>Mute and unmute yourself.</a:t>
            </a:r>
          </a:p>
        </p:txBody>
      </p:sp>
      <p:cxnSp>
        <p:nvCxnSpPr>
          <p:cNvPr id="39" name="Connector: Elbow 7">
            <a:extLst>
              <a:ext uri="{FF2B5EF4-FFF2-40B4-BE49-F238E27FC236}">
                <a16:creationId xmlns:a16="http://schemas.microsoft.com/office/drawing/2014/main" id="{FCB98725-4649-6E4F-974E-5E62BED5E803}"/>
              </a:ext>
            </a:extLst>
          </p:cNvPr>
          <p:cNvCxnSpPr>
            <a:cxnSpLocks/>
          </p:cNvCxnSpPr>
          <p:nvPr/>
        </p:nvCxnSpPr>
        <p:spPr>
          <a:xfrm flipV="1">
            <a:off x="2207504" y="5258152"/>
            <a:ext cx="3687687" cy="421637"/>
          </a:xfrm>
          <a:prstGeom prst="bentConnector3">
            <a:avLst>
              <a:gd name="adj1" fmla="val 100175"/>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id="{9C098211-7F5D-2A47-B296-CFABB5C7263A}"/>
              </a:ext>
            </a:extLst>
          </p:cNvPr>
          <p:cNvSpPr/>
          <p:nvPr/>
        </p:nvSpPr>
        <p:spPr>
          <a:xfrm>
            <a:off x="4545001" y="5993322"/>
            <a:ext cx="1712221" cy="608752"/>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a:lnSpc>
                <a:spcPct val="120000"/>
              </a:lnSpc>
            </a:pPr>
            <a:r>
              <a:rPr lang="en-US" sz="800" b="1">
                <a:solidFill>
                  <a:prstClr val="black"/>
                </a:solidFill>
                <a:latin typeface="Segoe UI" panose="020B0502040204020203" pitchFamily="34" charset="0"/>
                <a:cs typeface="Segoe UI" panose="020B0502040204020203" pitchFamily="34" charset="0"/>
              </a:rPr>
              <a:t>Share your screen and sounds from your computer.</a:t>
            </a:r>
          </a:p>
        </p:txBody>
      </p:sp>
      <p:sp>
        <p:nvSpPr>
          <p:cNvPr id="47" name="Rounded Rectangle 46">
            <a:extLst>
              <a:ext uri="{FF2B5EF4-FFF2-40B4-BE49-F238E27FC236}">
                <a16:creationId xmlns:a16="http://schemas.microsoft.com/office/drawing/2014/main" id="{B3A7671C-0171-8446-8A9A-09603EFB0E0F}"/>
              </a:ext>
            </a:extLst>
          </p:cNvPr>
          <p:cNvSpPr/>
          <p:nvPr/>
        </p:nvSpPr>
        <p:spPr>
          <a:xfrm>
            <a:off x="9878583" y="3689322"/>
            <a:ext cx="1852748" cy="907390"/>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Send chat messages</a:t>
            </a:r>
          </a:p>
          <a:p>
            <a:pPr>
              <a:lnSpc>
                <a:spcPct val="120000"/>
              </a:lnSpc>
            </a:pPr>
            <a:r>
              <a:rPr lang="en-US" sz="700">
                <a:solidFill>
                  <a:prstClr val="black"/>
                </a:solidFill>
                <a:latin typeface="Segoe UI Semilight" panose="020B0402040204020203" pitchFamily="34" charset="0"/>
                <a:cs typeface="Segoe UI Semilight" panose="020B0402040204020203" pitchFamily="34" charset="0"/>
              </a:rPr>
              <a:t>Send chat messages, share links, add a file, and more.  Resources you share will be available after the meeting.</a:t>
            </a:r>
          </a:p>
        </p:txBody>
      </p:sp>
      <p:sp>
        <p:nvSpPr>
          <p:cNvPr id="49" name="Rounded Rectangle 48">
            <a:extLst>
              <a:ext uri="{FF2B5EF4-FFF2-40B4-BE49-F238E27FC236}">
                <a16:creationId xmlns:a16="http://schemas.microsoft.com/office/drawing/2014/main" id="{95E40B93-AEBA-0E4A-8FC1-96F25216A78F}"/>
              </a:ext>
            </a:extLst>
          </p:cNvPr>
          <p:cNvSpPr/>
          <p:nvPr/>
        </p:nvSpPr>
        <p:spPr>
          <a:xfrm>
            <a:off x="9881756" y="5524956"/>
            <a:ext cx="1852748" cy="330116"/>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a:lnSpc>
                <a:spcPct val="120000"/>
              </a:lnSpc>
            </a:pPr>
            <a:r>
              <a:rPr lang="en-US" sz="800" b="1">
                <a:solidFill>
                  <a:prstClr val="black"/>
                </a:solidFill>
                <a:latin typeface="Segoe UI" panose="020B0502040204020203" pitchFamily="34" charset="0"/>
                <a:cs typeface="Segoe UI" panose="020B0502040204020203" pitchFamily="34" charset="0"/>
              </a:rPr>
              <a:t>Add participants to the meeting.</a:t>
            </a:r>
          </a:p>
        </p:txBody>
      </p:sp>
      <p:cxnSp>
        <p:nvCxnSpPr>
          <p:cNvPr id="51" name="Connector: Elbow 7">
            <a:extLst>
              <a:ext uri="{FF2B5EF4-FFF2-40B4-BE49-F238E27FC236}">
                <a16:creationId xmlns:a16="http://schemas.microsoft.com/office/drawing/2014/main" id="{685F62BC-14CD-4A4D-9790-1DA17B451ABB}"/>
              </a:ext>
            </a:extLst>
          </p:cNvPr>
          <p:cNvCxnSpPr>
            <a:cxnSpLocks/>
            <a:stCxn id="49" idx="1"/>
          </p:cNvCxnSpPr>
          <p:nvPr/>
        </p:nvCxnSpPr>
        <p:spPr>
          <a:xfrm rot="10800000">
            <a:off x="6960198" y="5258156"/>
            <a:ext cx="2921558" cy="431859"/>
          </a:xfrm>
          <a:prstGeom prst="bentConnector3">
            <a:avLst>
              <a:gd name="adj1" fmla="val 100077"/>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5E88D0F-7A95-1F45-8485-7EF1D497C24C}"/>
              </a:ext>
            </a:extLst>
          </p:cNvPr>
          <p:cNvCxnSpPr>
            <a:cxnSpLocks/>
          </p:cNvCxnSpPr>
          <p:nvPr/>
        </p:nvCxnSpPr>
        <p:spPr>
          <a:xfrm flipV="1">
            <a:off x="6169065" y="5258152"/>
            <a:ext cx="0" cy="724967"/>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F5D94A2-9F16-F543-A2C8-996D476187A5}"/>
              </a:ext>
            </a:extLst>
          </p:cNvPr>
          <p:cNvCxnSpPr>
            <a:cxnSpLocks/>
          </p:cNvCxnSpPr>
          <p:nvPr/>
        </p:nvCxnSpPr>
        <p:spPr>
          <a:xfrm flipV="1">
            <a:off x="6427248" y="5258152"/>
            <a:ext cx="0" cy="724967"/>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69" name="Connector: Elbow 7">
            <a:extLst>
              <a:ext uri="{FF2B5EF4-FFF2-40B4-BE49-F238E27FC236}">
                <a16:creationId xmlns:a16="http://schemas.microsoft.com/office/drawing/2014/main" id="{EDD5A86C-B1FF-BA4E-975B-812686B005F0}"/>
              </a:ext>
            </a:extLst>
          </p:cNvPr>
          <p:cNvCxnSpPr>
            <a:cxnSpLocks/>
            <a:stCxn id="47" idx="1"/>
          </p:cNvCxnSpPr>
          <p:nvPr/>
        </p:nvCxnSpPr>
        <p:spPr>
          <a:xfrm rot="10800000" flipV="1">
            <a:off x="6706949" y="4143017"/>
            <a:ext cx="3171634" cy="677218"/>
          </a:xfrm>
          <a:prstGeom prst="bentConnector3">
            <a:avLst>
              <a:gd name="adj1" fmla="val 9952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520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pple iPhone 8 Plus 64GB (Unlocked for all UK networks) - Si">
            <a:extLst>
              <a:ext uri="{FF2B5EF4-FFF2-40B4-BE49-F238E27FC236}">
                <a16:creationId xmlns:a16="http://schemas.microsoft.com/office/drawing/2014/main" id="{16C52F56-D881-47B0-9CA2-6067097E77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40" t="13303" r="29628" b="11867"/>
          <a:stretch/>
        </p:blipFill>
        <p:spPr bwMode="auto">
          <a:xfrm>
            <a:off x="1828368" y="1874513"/>
            <a:ext cx="2164791" cy="4016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D2A4F7B-6EC1-4242-B9E3-069FE8089425}"/>
              </a:ext>
            </a:extLst>
          </p:cNvPr>
          <p:cNvPicPr>
            <a:picLocks noChangeAspect="1"/>
          </p:cNvPicPr>
          <p:nvPr/>
        </p:nvPicPr>
        <p:blipFill>
          <a:blip r:embed="rId3"/>
          <a:stretch>
            <a:fillRect/>
          </a:stretch>
        </p:blipFill>
        <p:spPr>
          <a:xfrm>
            <a:off x="4866204" y="2049547"/>
            <a:ext cx="5514835" cy="3666287"/>
          </a:xfrm>
          <a:prstGeom prst="rect">
            <a:avLst/>
          </a:prstGeom>
          <a:ln>
            <a:noFill/>
          </a:ln>
          <a:effectLst>
            <a:outerShdw blurRad="190500" algn="tl" rotWithShape="0">
              <a:srgbClr val="333333">
                <a:alpha val="30000"/>
              </a:srgbClr>
            </a:outerShdw>
          </a:effectLst>
        </p:spPr>
      </p:pic>
      <p:sp>
        <p:nvSpPr>
          <p:cNvPr id="4" name="Title Placeholder 1">
            <a:extLst>
              <a:ext uri="{FF2B5EF4-FFF2-40B4-BE49-F238E27FC236}">
                <a16:creationId xmlns:a16="http://schemas.microsoft.com/office/drawing/2014/main" id="{F83A6758-BE72-984E-9ECC-E324AE5680BE}"/>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6" name="TextBox 5">
            <a:extLst>
              <a:ext uri="{FF2B5EF4-FFF2-40B4-BE49-F238E27FC236}">
                <a16:creationId xmlns:a16="http://schemas.microsoft.com/office/drawing/2014/main" id="{628999F8-BDDB-4441-86D4-BF2F337EA562}"/>
              </a:ext>
            </a:extLst>
          </p:cNvPr>
          <p:cNvSpPr txBox="1"/>
          <p:nvPr/>
        </p:nvSpPr>
        <p:spPr>
          <a:xfrm>
            <a:off x="313099" y="972605"/>
            <a:ext cx="9178835" cy="623248"/>
          </a:xfrm>
          <a:prstGeom prst="rect">
            <a:avLst/>
          </a:prstGeom>
          <a:noFill/>
        </p:spPr>
        <p:txBody>
          <a:bodyPr wrap="square" rtlCol="0" anchor="t">
            <a:spAutoFit/>
          </a:bodyPr>
          <a:lstStyle/>
          <a:p>
            <a:pPr>
              <a:lnSpc>
                <a:spcPct val="120000"/>
              </a:lnSpc>
            </a:pPr>
            <a:r>
              <a:rPr lang="en-US" sz="2000">
                <a:solidFill>
                  <a:srgbClr val="58599B"/>
                </a:solidFill>
                <a:latin typeface="Segoe UI Semilight"/>
                <a:cs typeface="Segoe UI Semilight"/>
              </a:rPr>
              <a:t>Assignments</a:t>
            </a:r>
          </a:p>
          <a:p>
            <a:r>
              <a:rPr lang="en-US" sz="1050">
                <a:solidFill>
                  <a:schemeClr val="tx1">
                    <a:lumMod val="85000"/>
                    <a:lumOff val="15000"/>
                  </a:schemeClr>
                </a:solidFill>
                <a:latin typeface="Segoe UI Semilight"/>
                <a:cs typeface="Segoe UI Semilight"/>
              </a:rPr>
              <a:t>Create learning activities for students with integrated Office applications.</a:t>
            </a:r>
            <a:endParaRPr lang="en-US" sz="1050">
              <a:solidFill>
                <a:schemeClr val="tx1">
                  <a:lumMod val="85000"/>
                  <a:lumOff val="15000"/>
                </a:schemeClr>
              </a:solidFill>
              <a:latin typeface="Segoe UI Semilight" panose="020B0402040204020203" pitchFamily="34" charset="0"/>
              <a:cs typeface="Segoe UI Semilight" panose="020B0402040204020203" pitchFamily="34" charset="0"/>
            </a:endParaRPr>
          </a:p>
        </p:txBody>
      </p:sp>
      <p:sp>
        <p:nvSpPr>
          <p:cNvPr id="13" name="Rounded Rectangle 12">
            <a:extLst>
              <a:ext uri="{FF2B5EF4-FFF2-40B4-BE49-F238E27FC236}">
                <a16:creationId xmlns:a16="http://schemas.microsoft.com/office/drawing/2014/main" id="{D5A23416-7548-844E-8A00-01381735CD66}"/>
              </a:ext>
            </a:extLst>
          </p:cNvPr>
          <p:cNvSpPr/>
          <p:nvPr/>
        </p:nvSpPr>
        <p:spPr>
          <a:xfrm>
            <a:off x="10520139" y="3314956"/>
            <a:ext cx="1358762" cy="746057"/>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Add resources</a:t>
            </a:r>
          </a:p>
          <a:p>
            <a:pPr>
              <a:lnSpc>
                <a:spcPct val="120000"/>
              </a:lnSpc>
            </a:pPr>
            <a:r>
              <a:rPr lang="en-US" sz="700">
                <a:solidFill>
                  <a:prstClr val="black"/>
                </a:solidFill>
                <a:latin typeface="Segoe UI Semilight" panose="020B0402040204020203" pitchFamily="34" charset="0"/>
                <a:cs typeface="Segoe UI Semilight" panose="020B0402040204020203" pitchFamily="34" charset="0"/>
              </a:rPr>
              <a:t>Customize the assignment with content from OneDrive, your device, links, and more.</a:t>
            </a:r>
          </a:p>
        </p:txBody>
      </p:sp>
      <p:sp>
        <p:nvSpPr>
          <p:cNvPr id="19" name="Rounded Rectangle 18">
            <a:extLst>
              <a:ext uri="{FF2B5EF4-FFF2-40B4-BE49-F238E27FC236}">
                <a16:creationId xmlns:a16="http://schemas.microsoft.com/office/drawing/2014/main" id="{B312E829-0574-5848-8C7C-2530A194EAAF}"/>
              </a:ext>
            </a:extLst>
          </p:cNvPr>
          <p:cNvSpPr/>
          <p:nvPr/>
        </p:nvSpPr>
        <p:spPr>
          <a:xfrm>
            <a:off x="10520139" y="4137299"/>
            <a:ext cx="1358762" cy="1064151"/>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Assign to classes or individuals</a:t>
            </a:r>
          </a:p>
          <a:p>
            <a:pPr>
              <a:lnSpc>
                <a:spcPct val="120000"/>
              </a:lnSpc>
            </a:pPr>
            <a:r>
              <a:rPr lang="en-US" sz="700">
                <a:solidFill>
                  <a:prstClr val="black"/>
                </a:solidFill>
                <a:latin typeface="Segoe UI Semilight" panose="020B0402040204020203" pitchFamily="34" charset="0"/>
                <a:cs typeface="Segoe UI Semilight" panose="020B0402040204020203" pitchFamily="34" charset="0"/>
              </a:rPr>
              <a:t>Assignments can be distributed to multiple classes or personalized to the individual student.</a:t>
            </a:r>
          </a:p>
        </p:txBody>
      </p:sp>
      <p:cxnSp>
        <p:nvCxnSpPr>
          <p:cNvPr id="22" name="Straight Arrow Connector 21">
            <a:extLst>
              <a:ext uri="{FF2B5EF4-FFF2-40B4-BE49-F238E27FC236}">
                <a16:creationId xmlns:a16="http://schemas.microsoft.com/office/drawing/2014/main" id="{F600D2A2-988F-2144-A1F2-0ADE7D4E2E58}"/>
              </a:ext>
            </a:extLst>
          </p:cNvPr>
          <p:cNvCxnSpPr>
            <a:cxnSpLocks/>
          </p:cNvCxnSpPr>
          <p:nvPr/>
        </p:nvCxnSpPr>
        <p:spPr>
          <a:xfrm flipH="1">
            <a:off x="8520145" y="4617469"/>
            <a:ext cx="1999994" cy="0"/>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30" name="Connector: Elbow 7">
            <a:extLst>
              <a:ext uri="{FF2B5EF4-FFF2-40B4-BE49-F238E27FC236}">
                <a16:creationId xmlns:a16="http://schemas.microsoft.com/office/drawing/2014/main" id="{2588CC86-A404-4B48-8C7A-677C4AF0D269}"/>
              </a:ext>
            </a:extLst>
          </p:cNvPr>
          <p:cNvCxnSpPr>
            <a:cxnSpLocks/>
          </p:cNvCxnSpPr>
          <p:nvPr/>
        </p:nvCxnSpPr>
        <p:spPr>
          <a:xfrm rot="16200000" flipV="1">
            <a:off x="8664971" y="5228829"/>
            <a:ext cx="965924" cy="592065"/>
          </a:xfrm>
          <a:prstGeom prst="bentConnector3">
            <a:avLst>
              <a:gd name="adj1" fmla="val 99963"/>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DB21A72B-1F06-754D-A6CF-BA901ACB0DEB}"/>
              </a:ext>
            </a:extLst>
          </p:cNvPr>
          <p:cNvSpPr/>
          <p:nvPr/>
        </p:nvSpPr>
        <p:spPr>
          <a:xfrm>
            <a:off x="8520145" y="5887764"/>
            <a:ext cx="1847639" cy="755093"/>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Edit due dates, close date, and schedule to assign</a:t>
            </a:r>
          </a:p>
          <a:p>
            <a:pPr>
              <a:lnSpc>
                <a:spcPct val="120000"/>
              </a:lnSpc>
            </a:pPr>
            <a:r>
              <a:rPr lang="en-US" sz="700">
                <a:solidFill>
                  <a:prstClr val="black"/>
                </a:solidFill>
                <a:latin typeface="Segoe UI Semilight" panose="020B0402040204020203" pitchFamily="34" charset="0"/>
                <a:cs typeface="Segoe UI Semilight" panose="020B0402040204020203" pitchFamily="34" charset="0"/>
              </a:rPr>
              <a:t>Customize all the dates and times that are important to the assignment. </a:t>
            </a:r>
          </a:p>
        </p:txBody>
      </p:sp>
      <p:cxnSp>
        <p:nvCxnSpPr>
          <p:cNvPr id="41" name="Connector: Elbow 7">
            <a:extLst>
              <a:ext uri="{FF2B5EF4-FFF2-40B4-BE49-F238E27FC236}">
                <a16:creationId xmlns:a16="http://schemas.microsoft.com/office/drawing/2014/main" id="{C5DCC1D2-5849-234B-8CB2-38AAF38BD37F}"/>
              </a:ext>
            </a:extLst>
          </p:cNvPr>
          <p:cNvCxnSpPr>
            <a:cxnSpLocks/>
          </p:cNvCxnSpPr>
          <p:nvPr/>
        </p:nvCxnSpPr>
        <p:spPr>
          <a:xfrm rot="5400000" flipH="1" flipV="1">
            <a:off x="5304642" y="4771226"/>
            <a:ext cx="1748096" cy="797743"/>
          </a:xfrm>
          <a:prstGeom prst="bentConnector3">
            <a:avLst>
              <a:gd name="adj1" fmla="val 100195"/>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49" name="Rounded Rectangle 48">
            <a:extLst>
              <a:ext uri="{FF2B5EF4-FFF2-40B4-BE49-F238E27FC236}">
                <a16:creationId xmlns:a16="http://schemas.microsoft.com/office/drawing/2014/main" id="{9CF48A87-4AAC-6044-AE39-AFFE56A42DD0}"/>
              </a:ext>
            </a:extLst>
          </p:cNvPr>
          <p:cNvSpPr/>
          <p:nvPr/>
        </p:nvSpPr>
        <p:spPr>
          <a:xfrm>
            <a:off x="4866204" y="5885395"/>
            <a:ext cx="2157428" cy="757158"/>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Add a grading rubric</a:t>
            </a:r>
          </a:p>
          <a:p>
            <a:pPr>
              <a:lnSpc>
                <a:spcPct val="120000"/>
              </a:lnSpc>
            </a:pPr>
            <a:r>
              <a:rPr lang="en-US" sz="700">
                <a:solidFill>
                  <a:prstClr val="black"/>
                </a:solidFill>
                <a:latin typeface="Segoe UI Semilight" panose="020B0402040204020203" pitchFamily="34" charset="0"/>
                <a:cs typeface="Segoe UI Semilight" panose="020B0402040204020203" pitchFamily="34" charset="0"/>
              </a:rPr>
              <a:t>Use the rubrics tool to create customizable, reusable rubrics for students to reference and for you to evaluate their work. </a:t>
            </a:r>
          </a:p>
        </p:txBody>
      </p:sp>
      <p:cxnSp>
        <p:nvCxnSpPr>
          <p:cNvPr id="28" name="Straight Arrow Connector 27">
            <a:extLst>
              <a:ext uri="{FF2B5EF4-FFF2-40B4-BE49-F238E27FC236}">
                <a16:creationId xmlns:a16="http://schemas.microsoft.com/office/drawing/2014/main" id="{49CFDF60-D7FC-3744-8EF3-2F0F02E2C1F3}"/>
              </a:ext>
            </a:extLst>
          </p:cNvPr>
          <p:cNvCxnSpPr>
            <a:cxnSpLocks/>
          </p:cNvCxnSpPr>
          <p:nvPr/>
        </p:nvCxnSpPr>
        <p:spPr>
          <a:xfrm flipH="1">
            <a:off x="7328285" y="3841107"/>
            <a:ext cx="3191854" cy="0"/>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3186AA9-552A-4223-9698-57AA7D419C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2400" y="2432609"/>
            <a:ext cx="1600920" cy="2841860"/>
          </a:xfrm>
          <a:prstGeom prst="rect">
            <a:avLst/>
          </a:prstGeom>
        </p:spPr>
      </p:pic>
      <p:cxnSp>
        <p:nvCxnSpPr>
          <p:cNvPr id="7" name="Straight Arrow Connector 6">
            <a:extLst>
              <a:ext uri="{FF2B5EF4-FFF2-40B4-BE49-F238E27FC236}">
                <a16:creationId xmlns:a16="http://schemas.microsoft.com/office/drawing/2014/main" id="{D40E5E8A-ECA7-0545-8F84-59C2F45A53EC}"/>
              </a:ext>
            </a:extLst>
          </p:cNvPr>
          <p:cNvCxnSpPr>
            <a:cxnSpLocks/>
          </p:cNvCxnSpPr>
          <p:nvPr/>
        </p:nvCxnSpPr>
        <p:spPr>
          <a:xfrm>
            <a:off x="1626152" y="2814716"/>
            <a:ext cx="564383" cy="0"/>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ECE0A70B-E9E2-9340-A0CC-06D2FDC5D223}"/>
              </a:ext>
            </a:extLst>
          </p:cNvPr>
          <p:cNvSpPr/>
          <p:nvPr/>
        </p:nvSpPr>
        <p:spPr>
          <a:xfrm>
            <a:off x="313099" y="2503093"/>
            <a:ext cx="1313053" cy="1503243"/>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a:lnSpc>
                <a:spcPct val="120000"/>
              </a:lnSpc>
            </a:pPr>
            <a:r>
              <a:rPr lang="en-US" sz="800" b="1">
                <a:solidFill>
                  <a:prstClr val="black"/>
                </a:solidFill>
                <a:latin typeface="Segoe UI" panose="020B0502040204020203" pitchFamily="34" charset="0"/>
                <a:cs typeface="Segoe UI" panose="020B0502040204020203" pitchFamily="34" charset="0"/>
              </a:rPr>
              <a:t>View upcoming assignments</a:t>
            </a:r>
            <a:endParaRPr lang="en-US" sz="700" b="1">
              <a:solidFill>
                <a:prstClr val="black"/>
              </a:solidFill>
              <a:latin typeface="Segoe UI" panose="020B0502040204020203" pitchFamily="34" charset="0"/>
              <a:cs typeface="Segoe UI" panose="020B0502040204020203" pitchFamily="34" charset="0"/>
            </a:endParaRPr>
          </a:p>
          <a:p>
            <a:pPr>
              <a:lnSpc>
                <a:spcPct val="120000"/>
              </a:lnSpc>
            </a:pPr>
            <a:r>
              <a:rPr lang="en-US" sz="700">
                <a:solidFill>
                  <a:prstClr val="black"/>
                </a:solidFill>
                <a:latin typeface="Segoe UI Semilight" panose="020B0402040204020203" pitchFamily="34" charset="0"/>
                <a:cs typeface="Segoe UI Semilight" panose="020B0402040204020203" pitchFamily="34" charset="0"/>
              </a:rPr>
              <a:t>View both upcoming and turned in assignments by class, or view them across all your classes. Selecting an assignment will allow you to turn it in or view feedback and scores. </a:t>
            </a:r>
            <a:endParaRPr lang="en-US" sz="700" b="1">
              <a:solidFill>
                <a:prstClr val="black"/>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80335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83A6758-BE72-984E-9ECC-E324AE5680BE}"/>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5" name="TextBox 4">
            <a:extLst>
              <a:ext uri="{FF2B5EF4-FFF2-40B4-BE49-F238E27FC236}">
                <a16:creationId xmlns:a16="http://schemas.microsoft.com/office/drawing/2014/main" id="{3B599A0E-5162-914A-9764-3B2AFE8A9855}"/>
              </a:ext>
            </a:extLst>
          </p:cNvPr>
          <p:cNvSpPr txBox="1"/>
          <p:nvPr/>
        </p:nvSpPr>
        <p:spPr>
          <a:xfrm>
            <a:off x="313099" y="972605"/>
            <a:ext cx="9178835" cy="623248"/>
          </a:xfrm>
          <a:prstGeom prst="rect">
            <a:avLst/>
          </a:prstGeom>
          <a:noFill/>
        </p:spPr>
        <p:txBody>
          <a:bodyPr wrap="square" rtlCol="0">
            <a:spAutoFit/>
          </a:bodyPr>
          <a:lstStyle/>
          <a:p>
            <a:pPr>
              <a:lnSpc>
                <a:spcPct val="120000"/>
              </a:lnSpc>
            </a:pPr>
            <a:r>
              <a:rPr lang="en-US" sz="2000">
                <a:solidFill>
                  <a:srgbClr val="58599B"/>
                </a:solidFill>
                <a:latin typeface="Segoe UI Semilight" panose="020B0402040204020203" pitchFamily="34" charset="0"/>
                <a:cs typeface="Segoe UI Semilight" panose="020B0402040204020203" pitchFamily="34" charset="0"/>
              </a:rPr>
              <a:t>Grades</a:t>
            </a:r>
          </a:p>
          <a:p>
            <a:r>
              <a:rPr lang="en-US" sz="1050">
                <a:solidFill>
                  <a:schemeClr val="tx1">
                    <a:lumMod val="85000"/>
                    <a:lumOff val="15000"/>
                  </a:schemeClr>
                </a:solidFill>
                <a:latin typeface="Segoe UI Semilight" panose="020B0402040204020203" pitchFamily="34" charset="0"/>
                <a:cs typeface="Segoe UI Semilight" panose="020B0402040204020203" pitchFamily="34" charset="0"/>
              </a:rPr>
              <a:t>Leave feedback for students, grade, and track student progress in the Grades tab.</a:t>
            </a:r>
          </a:p>
        </p:txBody>
      </p:sp>
      <p:pic>
        <p:nvPicPr>
          <p:cNvPr id="2050" name="Picture 2">
            <a:extLst>
              <a:ext uri="{FF2B5EF4-FFF2-40B4-BE49-F238E27FC236}">
                <a16:creationId xmlns:a16="http://schemas.microsoft.com/office/drawing/2014/main" id="{406501A5-AAC0-40C2-9BB2-606729A7E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13" y="2015760"/>
            <a:ext cx="5098991" cy="3399327"/>
          </a:xfrm>
          <a:prstGeom prst="rect">
            <a:avLst/>
          </a:prstGeom>
          <a:noFill/>
          <a:effectLst>
            <a:outerShdw blurRad="190500" algn="t"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3AA42BF-B920-4FDE-B0F6-0D54E4A38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195" y="2015760"/>
            <a:ext cx="5098991" cy="3397754"/>
          </a:xfrm>
          <a:prstGeom prst="rect">
            <a:avLst/>
          </a:prstGeom>
          <a:noFill/>
          <a:effectLst>
            <a:outerShdw blurRad="190500" algn="t" rotWithShape="0">
              <a:prstClr val="black">
                <a:alpha val="30000"/>
              </a:prstClr>
            </a:outerShdw>
          </a:effectLst>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64DB3BE2-74DD-4A4D-800D-2DF33E38B3F3}"/>
              </a:ext>
            </a:extLst>
          </p:cNvPr>
          <p:cNvCxnSpPr>
            <a:cxnSpLocks/>
          </p:cNvCxnSpPr>
          <p:nvPr/>
        </p:nvCxnSpPr>
        <p:spPr>
          <a:xfrm flipV="1">
            <a:off x="3065860" y="5061527"/>
            <a:ext cx="0" cy="914466"/>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9" name="Rounded Rectangle 48">
            <a:extLst>
              <a:ext uri="{FF2B5EF4-FFF2-40B4-BE49-F238E27FC236}">
                <a16:creationId xmlns:a16="http://schemas.microsoft.com/office/drawing/2014/main" id="{28A57538-2D79-4196-9A81-2847D69D6DD7}"/>
              </a:ext>
            </a:extLst>
          </p:cNvPr>
          <p:cNvSpPr/>
          <p:nvPr/>
        </p:nvSpPr>
        <p:spPr>
          <a:xfrm>
            <a:off x="1777082" y="5741156"/>
            <a:ext cx="2577555" cy="840539"/>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schemeClr val="tx1"/>
                </a:solidFill>
                <a:latin typeface="Segoe UI"/>
                <a:cs typeface="Segoe UI"/>
              </a:rPr>
              <a:t>See grades across all assignments and students</a:t>
            </a:r>
          </a:p>
          <a:p>
            <a:pPr>
              <a:lnSpc>
                <a:spcPct val="120000"/>
              </a:lnSpc>
            </a:pPr>
            <a:r>
              <a:rPr lang="en-US" sz="700">
                <a:solidFill>
                  <a:schemeClr val="tx1"/>
                </a:solidFill>
                <a:latin typeface="Segoe UI Semilight"/>
                <a:cs typeface="Segoe UI Semilight"/>
              </a:rPr>
              <a:t>Each of your class teams has a Grades tab where you can view assignments at a glance, as well as track how individual students in your class are progressing.</a:t>
            </a:r>
          </a:p>
        </p:txBody>
      </p:sp>
      <p:sp>
        <p:nvSpPr>
          <p:cNvPr id="12" name="Rectangle 11">
            <a:extLst>
              <a:ext uri="{FF2B5EF4-FFF2-40B4-BE49-F238E27FC236}">
                <a16:creationId xmlns:a16="http://schemas.microsoft.com/office/drawing/2014/main" id="{1C113FC4-F894-4192-8040-582FFA0A0D56}"/>
              </a:ext>
            </a:extLst>
          </p:cNvPr>
          <p:cNvSpPr/>
          <p:nvPr/>
        </p:nvSpPr>
        <p:spPr>
          <a:xfrm>
            <a:off x="716245" y="2650333"/>
            <a:ext cx="572012" cy="1071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91440" rIns="91440" bIns="91440" rtlCol="0" anchor="ctr" anchorCtr="0"/>
          <a:lstStyle/>
          <a:p>
            <a:pPr>
              <a:lnSpc>
                <a:spcPct val="120000"/>
              </a:lnSpc>
            </a:pPr>
            <a:r>
              <a:rPr lang="en-US" sz="500" b="1" dirty="0">
                <a:solidFill>
                  <a:schemeClr val="tx1"/>
                </a:solidFill>
                <a:latin typeface="Segoe UI" panose="020B0502040204020203" pitchFamily="34" charset="0"/>
                <a:cs typeface="Segoe UI" panose="020B0502040204020203" pitchFamily="34" charset="0"/>
              </a:rPr>
              <a:t>English 238</a:t>
            </a:r>
          </a:p>
        </p:txBody>
      </p:sp>
      <p:pic>
        <p:nvPicPr>
          <p:cNvPr id="3" name="Picture 2">
            <a:extLst>
              <a:ext uri="{FF2B5EF4-FFF2-40B4-BE49-F238E27FC236}">
                <a16:creationId xmlns:a16="http://schemas.microsoft.com/office/drawing/2014/main" id="{3FBACDDA-7059-4E31-9D8F-BE25CB0C508D}"/>
              </a:ext>
            </a:extLst>
          </p:cNvPr>
          <p:cNvPicPr>
            <a:picLocks noChangeAspect="1"/>
          </p:cNvPicPr>
          <p:nvPr/>
        </p:nvPicPr>
        <p:blipFill>
          <a:blip r:embed="rId4"/>
          <a:stretch>
            <a:fillRect/>
          </a:stretch>
        </p:blipFill>
        <p:spPr>
          <a:xfrm>
            <a:off x="7247448" y="2919414"/>
            <a:ext cx="2573961" cy="2489337"/>
          </a:xfrm>
          <a:prstGeom prst="rect">
            <a:avLst/>
          </a:prstGeom>
        </p:spPr>
      </p:pic>
      <p:cxnSp>
        <p:nvCxnSpPr>
          <p:cNvPr id="14" name="Straight Arrow Connector 13">
            <a:extLst>
              <a:ext uri="{FF2B5EF4-FFF2-40B4-BE49-F238E27FC236}">
                <a16:creationId xmlns:a16="http://schemas.microsoft.com/office/drawing/2014/main" id="{03BF4CF6-8CAD-4680-840B-5E183CB5EB3D}"/>
              </a:ext>
            </a:extLst>
          </p:cNvPr>
          <p:cNvCxnSpPr>
            <a:cxnSpLocks/>
          </p:cNvCxnSpPr>
          <p:nvPr/>
        </p:nvCxnSpPr>
        <p:spPr>
          <a:xfrm flipV="1">
            <a:off x="9126142" y="5251025"/>
            <a:ext cx="0" cy="724967"/>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15" name="Rounded Rectangle 48">
            <a:extLst>
              <a:ext uri="{FF2B5EF4-FFF2-40B4-BE49-F238E27FC236}">
                <a16:creationId xmlns:a16="http://schemas.microsoft.com/office/drawing/2014/main" id="{2F859A21-A243-48D6-BEC2-F3918EDC5A1C}"/>
              </a:ext>
            </a:extLst>
          </p:cNvPr>
          <p:cNvSpPr/>
          <p:nvPr/>
        </p:nvSpPr>
        <p:spPr>
          <a:xfrm>
            <a:off x="7837364" y="5741156"/>
            <a:ext cx="2577555" cy="840539"/>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schemeClr val="tx1"/>
                </a:solidFill>
                <a:latin typeface="Segoe UI"/>
                <a:cs typeface="Segoe UI"/>
              </a:rPr>
              <a:t>Return and review assignments using the feedback loop</a:t>
            </a:r>
          </a:p>
          <a:p>
            <a:pPr>
              <a:lnSpc>
                <a:spcPct val="120000"/>
              </a:lnSpc>
            </a:pPr>
            <a:r>
              <a:rPr lang="en-US" sz="700">
                <a:solidFill>
                  <a:schemeClr val="tx1"/>
                </a:solidFill>
                <a:latin typeface="Segoe UI Semilight"/>
                <a:cs typeface="Segoe UI Semilight"/>
              </a:rPr>
              <a:t>Leave comments, make edits, grade with criteria/standards, check for similarity, and more in the grading view.</a:t>
            </a:r>
          </a:p>
        </p:txBody>
      </p:sp>
    </p:spTree>
    <p:extLst>
      <p:ext uri="{BB962C8B-B14F-4D97-AF65-F5344CB8AC3E}">
        <p14:creationId xmlns:p14="http://schemas.microsoft.com/office/powerpoint/2010/main" val="1010845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FAE31D60-7171-C24E-9BCF-7496D065BFF4}"/>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22" name="TextBox 21">
            <a:extLst>
              <a:ext uri="{FF2B5EF4-FFF2-40B4-BE49-F238E27FC236}">
                <a16:creationId xmlns:a16="http://schemas.microsoft.com/office/drawing/2014/main" id="{87070FFD-3172-D346-A88B-67A31976E094}"/>
              </a:ext>
            </a:extLst>
          </p:cNvPr>
          <p:cNvSpPr txBox="1"/>
          <p:nvPr/>
        </p:nvSpPr>
        <p:spPr>
          <a:xfrm>
            <a:off x="313099" y="972605"/>
            <a:ext cx="10214687" cy="623248"/>
          </a:xfrm>
          <a:prstGeom prst="rect">
            <a:avLst/>
          </a:prstGeom>
          <a:noFill/>
        </p:spPr>
        <p:txBody>
          <a:bodyPr wrap="square" rtlCol="0">
            <a:spAutoFit/>
          </a:bodyPr>
          <a:lstStyle/>
          <a:p>
            <a:pPr>
              <a:lnSpc>
                <a:spcPct val="120000"/>
              </a:lnSpc>
            </a:pPr>
            <a:r>
              <a:rPr lang="en-US" sz="2000" dirty="0">
                <a:solidFill>
                  <a:srgbClr val="58599B"/>
                </a:solidFill>
                <a:latin typeface="Segoe UI Semilight" panose="020B0402040204020203" pitchFamily="34" charset="0"/>
                <a:cs typeface="Segoe UI Semilight" panose="020B0402040204020203" pitchFamily="34" charset="0"/>
              </a:rPr>
              <a:t>Get insights</a:t>
            </a:r>
          </a:p>
          <a:p>
            <a:r>
              <a:rPr lang="en-US" sz="1050" b="1" dirty="0">
                <a:solidFill>
                  <a:prstClr val="black"/>
                </a:solidFill>
                <a:latin typeface="Segoe UI" panose="020B0502040204020203" pitchFamily="34" charset="0"/>
                <a:cs typeface="Segoe UI" panose="020B0502040204020203" pitchFamily="34" charset="0"/>
              </a:rPr>
              <a:t>Coming Calendar Quarter 4 2020: </a:t>
            </a:r>
            <a:r>
              <a:rPr lang="en-US" sz="1050" dirty="0">
                <a:solidFill>
                  <a:schemeClr val="tx1">
                    <a:lumMod val="85000"/>
                    <a:lumOff val="15000"/>
                  </a:schemeClr>
                </a:solidFill>
                <a:latin typeface="Segoe UI Semilight" panose="020B0402040204020203" pitchFamily="34" charset="0"/>
                <a:cs typeface="Segoe UI Semilight" panose="020B0402040204020203" pitchFamily="34" charset="0"/>
              </a:rPr>
              <a:t>Monitor class statistics like digital activity, preferred study times, discussion participation, grade trends, late submissions, and more.</a:t>
            </a:r>
          </a:p>
        </p:txBody>
      </p:sp>
      <p:pic>
        <p:nvPicPr>
          <p:cNvPr id="3" name="Picture 2">
            <a:extLst>
              <a:ext uri="{FF2B5EF4-FFF2-40B4-BE49-F238E27FC236}">
                <a16:creationId xmlns:a16="http://schemas.microsoft.com/office/drawing/2014/main" id="{9E6FB421-BA89-48A8-B6D4-05BE57379860}"/>
              </a:ext>
            </a:extLst>
          </p:cNvPr>
          <p:cNvPicPr>
            <a:picLocks noChangeAspect="1"/>
          </p:cNvPicPr>
          <p:nvPr/>
        </p:nvPicPr>
        <p:blipFill rotWithShape="1">
          <a:blip r:embed="rId2">
            <a:extLst>
              <a:ext uri="{28A0092B-C50C-407E-A947-70E740481C1C}">
                <a14:useLocalDpi xmlns:a14="http://schemas.microsoft.com/office/drawing/2010/main" val="0"/>
              </a:ext>
            </a:extLst>
          </a:blip>
          <a:srcRect l="28508" t="6066"/>
          <a:stretch/>
        </p:blipFill>
        <p:spPr>
          <a:xfrm>
            <a:off x="7332572" y="1903990"/>
            <a:ext cx="4147002" cy="3191112"/>
          </a:xfrm>
          <a:prstGeom prst="rect">
            <a:avLst/>
          </a:prstGeom>
          <a:effectLst>
            <a:outerShdw blurRad="190500" algn="t" rotWithShape="0">
              <a:prstClr val="black">
                <a:alpha val="30000"/>
              </a:prstClr>
            </a:outerShdw>
          </a:effectLst>
        </p:spPr>
      </p:pic>
      <p:pic>
        <p:nvPicPr>
          <p:cNvPr id="5" name="Picture 4">
            <a:extLst>
              <a:ext uri="{FF2B5EF4-FFF2-40B4-BE49-F238E27FC236}">
                <a16:creationId xmlns:a16="http://schemas.microsoft.com/office/drawing/2014/main" id="{0B9FFF20-E653-42A0-9FBB-983C0C5FF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19" y="2547571"/>
            <a:ext cx="5916149" cy="3976476"/>
          </a:xfrm>
          <a:prstGeom prst="rect">
            <a:avLst/>
          </a:prstGeom>
          <a:effectLst>
            <a:outerShdw blurRad="190500" algn="t" rotWithShape="0">
              <a:prstClr val="black">
                <a:alpha val="30000"/>
              </a:prstClr>
            </a:outerShdw>
          </a:effectLst>
        </p:spPr>
      </p:pic>
      <p:cxnSp>
        <p:nvCxnSpPr>
          <p:cNvPr id="31" name="Straight Arrow Connector 30">
            <a:extLst>
              <a:ext uri="{FF2B5EF4-FFF2-40B4-BE49-F238E27FC236}">
                <a16:creationId xmlns:a16="http://schemas.microsoft.com/office/drawing/2014/main" id="{4DCFD354-2D60-1E4F-A38F-251185EF1CBD}"/>
              </a:ext>
            </a:extLst>
          </p:cNvPr>
          <p:cNvCxnSpPr>
            <a:cxnSpLocks/>
          </p:cNvCxnSpPr>
          <p:nvPr/>
        </p:nvCxnSpPr>
        <p:spPr>
          <a:xfrm>
            <a:off x="4096020" y="2331663"/>
            <a:ext cx="8409" cy="485551"/>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6693C178-9171-F844-894F-1514CA9CF776}"/>
              </a:ext>
            </a:extLst>
          </p:cNvPr>
          <p:cNvSpPr/>
          <p:nvPr/>
        </p:nvSpPr>
        <p:spPr>
          <a:xfrm>
            <a:off x="3341019" y="1656155"/>
            <a:ext cx="1510002" cy="712579"/>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dirty="0">
                <a:solidFill>
                  <a:prstClr val="black"/>
                </a:solidFill>
                <a:latin typeface="Segoe UI" panose="020B0502040204020203" pitchFamily="34" charset="0"/>
                <a:cs typeface="Segoe UI" panose="020B0502040204020203" pitchFamily="34" charset="0"/>
              </a:rPr>
              <a:t>Click “Insights”</a:t>
            </a:r>
          </a:p>
          <a:p>
            <a:pPr lvl="0">
              <a:lnSpc>
                <a:spcPct val="120000"/>
              </a:lnSpc>
            </a:pPr>
            <a:r>
              <a:rPr lang="en-US" sz="700" dirty="0">
                <a:solidFill>
                  <a:prstClr val="black"/>
                </a:solidFill>
                <a:latin typeface="Segoe UI Semilight" panose="020B0402040204020203" pitchFamily="34" charset="0"/>
                <a:cs typeface="Segoe UI Semilight" panose="020B0402040204020203" pitchFamily="34" charset="0"/>
              </a:rPr>
              <a:t>Get an initial overview of important engagement and assignment statistics</a:t>
            </a:r>
          </a:p>
        </p:txBody>
      </p:sp>
      <p:sp>
        <p:nvSpPr>
          <p:cNvPr id="24" name="Rounded Rectangle 28">
            <a:extLst>
              <a:ext uri="{FF2B5EF4-FFF2-40B4-BE49-F238E27FC236}">
                <a16:creationId xmlns:a16="http://schemas.microsoft.com/office/drawing/2014/main" id="{73FD1145-9113-4815-A422-40BF8CF81B94}"/>
              </a:ext>
            </a:extLst>
          </p:cNvPr>
          <p:cNvSpPr/>
          <p:nvPr/>
        </p:nvSpPr>
        <p:spPr>
          <a:xfrm>
            <a:off x="6969786" y="5685624"/>
            <a:ext cx="1510002" cy="712579"/>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dirty="0">
                <a:solidFill>
                  <a:prstClr val="black"/>
                </a:solidFill>
                <a:latin typeface="Segoe UI" panose="020B0502040204020203" pitchFamily="34" charset="0"/>
                <a:cs typeface="Segoe UI" panose="020B0502040204020203" pitchFamily="34" charset="0"/>
              </a:rPr>
              <a:t>Explore each category</a:t>
            </a:r>
          </a:p>
          <a:p>
            <a:pPr lvl="0">
              <a:lnSpc>
                <a:spcPct val="120000"/>
              </a:lnSpc>
            </a:pPr>
            <a:r>
              <a:rPr lang="en-US" sz="700" dirty="0">
                <a:solidFill>
                  <a:prstClr val="black"/>
                </a:solidFill>
                <a:latin typeface="Segoe UI Semilight" panose="020B0402040204020203" pitchFamily="34" charset="0"/>
                <a:cs typeface="Segoe UI Semilight" panose="020B0402040204020203" pitchFamily="34" charset="0"/>
              </a:rPr>
              <a:t>Click the link at the bottom of each box to dive deeper into the statistics or take other next steps</a:t>
            </a:r>
          </a:p>
        </p:txBody>
      </p:sp>
      <p:cxnSp>
        <p:nvCxnSpPr>
          <p:cNvPr id="11" name="Connector: Elbow 10">
            <a:extLst>
              <a:ext uri="{FF2B5EF4-FFF2-40B4-BE49-F238E27FC236}">
                <a16:creationId xmlns:a16="http://schemas.microsoft.com/office/drawing/2014/main" id="{6983C8DD-DD8A-46D8-A97E-C3639DA1B496}"/>
              </a:ext>
            </a:extLst>
          </p:cNvPr>
          <p:cNvCxnSpPr>
            <a:cxnSpLocks/>
            <a:stCxn id="24" idx="1"/>
          </p:cNvCxnSpPr>
          <p:nvPr/>
        </p:nvCxnSpPr>
        <p:spPr>
          <a:xfrm rot="10800000" flipV="1">
            <a:off x="6125638" y="6041914"/>
            <a:ext cx="844149" cy="328766"/>
          </a:xfrm>
          <a:prstGeom prst="bentConnector3">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91CA113-E6B3-4D0F-A535-135FB18ECD5F}"/>
              </a:ext>
            </a:extLst>
          </p:cNvPr>
          <p:cNvSpPr/>
          <p:nvPr/>
        </p:nvSpPr>
        <p:spPr>
          <a:xfrm>
            <a:off x="783171" y="3424765"/>
            <a:ext cx="827612" cy="2963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91440" rIns="91440" bIns="91440" rtlCol="0" anchor="t" anchorCtr="0"/>
          <a:lstStyle/>
          <a:p>
            <a:pPr algn="l">
              <a:lnSpc>
                <a:spcPct val="120000"/>
              </a:lnSpc>
            </a:pPr>
            <a:r>
              <a:rPr lang="en-US" sz="650" b="1" dirty="0">
                <a:solidFill>
                  <a:srgbClr val="252424"/>
                </a:solidFill>
                <a:latin typeface="Segoe UI" panose="020B0502040204020203" pitchFamily="34" charset="0"/>
                <a:cs typeface="Segoe UI" panose="020B0502040204020203" pitchFamily="34" charset="0"/>
              </a:rPr>
              <a:t>Shakespeare 101</a:t>
            </a:r>
          </a:p>
        </p:txBody>
      </p:sp>
    </p:spTree>
    <p:extLst>
      <p:ext uri="{BB962C8B-B14F-4D97-AF65-F5344CB8AC3E}">
        <p14:creationId xmlns:p14="http://schemas.microsoft.com/office/powerpoint/2010/main" val="172304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83A6758-BE72-984E-9ECC-E324AE5680BE}"/>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5" name="TextBox 4">
            <a:extLst>
              <a:ext uri="{FF2B5EF4-FFF2-40B4-BE49-F238E27FC236}">
                <a16:creationId xmlns:a16="http://schemas.microsoft.com/office/drawing/2014/main" id="{3B599A0E-5162-914A-9764-3B2AFE8A9855}"/>
              </a:ext>
            </a:extLst>
          </p:cNvPr>
          <p:cNvSpPr txBox="1"/>
          <p:nvPr/>
        </p:nvSpPr>
        <p:spPr>
          <a:xfrm>
            <a:off x="313099" y="972605"/>
            <a:ext cx="9178835" cy="623248"/>
          </a:xfrm>
          <a:prstGeom prst="rect">
            <a:avLst/>
          </a:prstGeom>
          <a:noFill/>
        </p:spPr>
        <p:txBody>
          <a:bodyPr wrap="square" rtlCol="0">
            <a:spAutoFit/>
          </a:bodyPr>
          <a:lstStyle/>
          <a:p>
            <a:pPr>
              <a:lnSpc>
                <a:spcPct val="120000"/>
              </a:lnSpc>
            </a:pPr>
            <a:r>
              <a:rPr lang="en-US" sz="2000" dirty="0">
                <a:solidFill>
                  <a:srgbClr val="58599B"/>
                </a:solidFill>
                <a:latin typeface="Segoe UI Semilight" panose="020B0402040204020203" pitchFamily="34" charset="0"/>
                <a:cs typeface="Segoe UI Semilight" panose="020B0402040204020203" pitchFamily="34" charset="0"/>
              </a:rPr>
              <a:t>OneNote Class and Staff Notebooks</a:t>
            </a:r>
          </a:p>
          <a:p>
            <a:r>
              <a:rPr lang="en-US" sz="1050" dirty="0">
                <a:solidFill>
                  <a:schemeClr val="tx1">
                    <a:lumMod val="85000"/>
                    <a:lumOff val="15000"/>
                  </a:schemeClr>
                </a:solidFill>
                <a:latin typeface="Segoe UI Semilight" panose="020B0402040204020203" pitchFamily="34" charset="0"/>
                <a:cs typeface="Segoe UI Semilight" panose="020B0402040204020203" pitchFamily="34" charset="0"/>
              </a:rPr>
              <a:t>A digital binder to use in your class to take notes and collaborate</a:t>
            </a:r>
          </a:p>
        </p:txBody>
      </p:sp>
      <p:pic>
        <p:nvPicPr>
          <p:cNvPr id="3" name="Picture 2">
            <a:extLst>
              <a:ext uri="{FF2B5EF4-FFF2-40B4-BE49-F238E27FC236}">
                <a16:creationId xmlns:a16="http://schemas.microsoft.com/office/drawing/2014/main" id="{BA9B25F2-23A9-4EC3-BFC1-3D4C3AA7B0D4}"/>
              </a:ext>
            </a:extLst>
          </p:cNvPr>
          <p:cNvPicPr>
            <a:picLocks noChangeAspect="1"/>
          </p:cNvPicPr>
          <p:nvPr/>
        </p:nvPicPr>
        <p:blipFill>
          <a:blip r:embed="rId2"/>
          <a:stretch>
            <a:fillRect/>
          </a:stretch>
        </p:blipFill>
        <p:spPr>
          <a:xfrm>
            <a:off x="409145" y="2053720"/>
            <a:ext cx="5464236" cy="3282363"/>
          </a:xfrm>
          <a:prstGeom prst="rect">
            <a:avLst/>
          </a:prstGeom>
          <a:effectLst>
            <a:outerShdw blurRad="190500" algn="t" rotWithShape="0">
              <a:prstClr val="black">
                <a:alpha val="30000"/>
              </a:prstClr>
            </a:outerShdw>
          </a:effectLst>
        </p:spPr>
      </p:pic>
      <p:pic>
        <p:nvPicPr>
          <p:cNvPr id="11" name="Picture 10">
            <a:extLst>
              <a:ext uri="{FF2B5EF4-FFF2-40B4-BE49-F238E27FC236}">
                <a16:creationId xmlns:a16="http://schemas.microsoft.com/office/drawing/2014/main" id="{8E0F36EB-7B6D-4D0C-AC1C-9BAC23F92D5D}"/>
              </a:ext>
            </a:extLst>
          </p:cNvPr>
          <p:cNvPicPr>
            <a:picLocks noChangeAspect="1"/>
          </p:cNvPicPr>
          <p:nvPr/>
        </p:nvPicPr>
        <p:blipFill>
          <a:blip r:embed="rId3"/>
          <a:stretch>
            <a:fillRect/>
          </a:stretch>
        </p:blipFill>
        <p:spPr>
          <a:xfrm>
            <a:off x="6304826" y="2053720"/>
            <a:ext cx="5469333" cy="3282363"/>
          </a:xfrm>
          <a:prstGeom prst="rect">
            <a:avLst/>
          </a:prstGeom>
          <a:effectLst>
            <a:outerShdw blurRad="190500" algn="t" rotWithShape="0">
              <a:prstClr val="black">
                <a:alpha val="30000"/>
              </a:prstClr>
            </a:outerShdw>
          </a:effectLst>
        </p:spPr>
      </p:pic>
      <p:sp>
        <p:nvSpPr>
          <p:cNvPr id="2" name="TextBox 1">
            <a:extLst>
              <a:ext uri="{FF2B5EF4-FFF2-40B4-BE49-F238E27FC236}">
                <a16:creationId xmlns:a16="http://schemas.microsoft.com/office/drawing/2014/main" id="{03C93C51-D161-4236-A7EC-3EAE79EEA9CE}"/>
              </a:ext>
            </a:extLst>
          </p:cNvPr>
          <p:cNvSpPr txBox="1"/>
          <p:nvPr/>
        </p:nvSpPr>
        <p:spPr>
          <a:xfrm>
            <a:off x="409144" y="5456906"/>
            <a:ext cx="5464233" cy="507831"/>
          </a:xfrm>
          <a:prstGeom prst="rect">
            <a:avLst/>
          </a:prstGeom>
          <a:noFill/>
        </p:spPr>
        <p:txBody>
          <a:bodyPr wrap="square" anchor="t">
            <a:spAutoFit/>
          </a:bodyPr>
          <a:lstStyle/>
          <a:p>
            <a:r>
              <a:rPr lang="en-US" sz="900" b="1">
                <a:solidFill>
                  <a:srgbClr val="000000"/>
                </a:solidFill>
                <a:latin typeface="Segoe UI"/>
                <a:cs typeface="Segoe UI"/>
              </a:rPr>
              <a:t>Personal notes, class notes, and collaboration</a:t>
            </a:r>
          </a:p>
          <a:p>
            <a:r>
              <a:rPr lang="en-US" sz="900">
                <a:solidFill>
                  <a:srgbClr val="000000"/>
                </a:solidFill>
                <a:latin typeface="Segoe UI"/>
                <a:cs typeface="Segoe UI"/>
              </a:rPr>
              <a:t>OneNote Class Notebooks have a personal workspace for every student, a Content Library for handouts, and a Collaboration Space for lessons and creative activities.</a:t>
            </a:r>
          </a:p>
        </p:txBody>
      </p:sp>
      <p:sp>
        <p:nvSpPr>
          <p:cNvPr id="7" name="TextBox 6">
            <a:extLst>
              <a:ext uri="{FF2B5EF4-FFF2-40B4-BE49-F238E27FC236}">
                <a16:creationId xmlns:a16="http://schemas.microsoft.com/office/drawing/2014/main" id="{B02AAA4C-C1B7-409B-8989-458CB0AFB421}"/>
              </a:ext>
            </a:extLst>
          </p:cNvPr>
          <p:cNvSpPr txBox="1"/>
          <p:nvPr/>
        </p:nvSpPr>
        <p:spPr>
          <a:xfrm>
            <a:off x="6304826" y="5456906"/>
            <a:ext cx="5464233" cy="646331"/>
          </a:xfrm>
          <a:prstGeom prst="rect">
            <a:avLst/>
          </a:prstGeom>
          <a:noFill/>
        </p:spPr>
        <p:txBody>
          <a:bodyPr wrap="square" anchor="t">
            <a:spAutoFit/>
          </a:bodyPr>
          <a:lstStyle/>
          <a:p>
            <a:r>
              <a:rPr lang="en-US" sz="900" b="1" dirty="0">
                <a:solidFill>
                  <a:srgbClr val="000000"/>
                </a:solidFill>
                <a:latin typeface="Segoe UI"/>
                <a:cs typeface="Segoe UI"/>
              </a:rPr>
              <a:t>Great for staff meeting notes, brainstorming, and classroom observations</a:t>
            </a:r>
          </a:p>
          <a:p>
            <a:r>
              <a:rPr lang="en-US" sz="900" dirty="0">
                <a:solidFill>
                  <a:srgbClr val="000000"/>
                </a:solidFill>
                <a:latin typeface="Segoe UI"/>
                <a:cs typeface="Segoe UI"/>
              </a:rPr>
              <a:t>OneNote Staff Notebooks have a personal workspace for every staff member or instructor, a Content Library for shared information, and a Collaboration Space for everyone to work together, all within one powerful notebook.</a:t>
            </a:r>
          </a:p>
        </p:txBody>
      </p:sp>
    </p:spTree>
    <p:extLst>
      <p:ext uri="{BB962C8B-B14F-4D97-AF65-F5344CB8AC3E}">
        <p14:creationId xmlns:p14="http://schemas.microsoft.com/office/powerpoint/2010/main" val="1294896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Placeholder 1">
            <a:extLst>
              <a:ext uri="{FF2B5EF4-FFF2-40B4-BE49-F238E27FC236}">
                <a16:creationId xmlns:a16="http://schemas.microsoft.com/office/drawing/2014/main" id="{FAE31D60-7171-C24E-9BCF-7496D065BFF4}"/>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pic>
        <p:nvPicPr>
          <p:cNvPr id="21" name="Picture 20">
            <a:extLst>
              <a:ext uri="{FF2B5EF4-FFF2-40B4-BE49-F238E27FC236}">
                <a16:creationId xmlns:a16="http://schemas.microsoft.com/office/drawing/2014/main" id="{EBBF9000-B97F-A348-A986-741CDD69DBA9}"/>
              </a:ext>
            </a:extLst>
          </p:cNvPr>
          <p:cNvPicPr>
            <a:picLocks noChangeAspect="1"/>
          </p:cNvPicPr>
          <p:nvPr/>
        </p:nvPicPr>
        <p:blipFill>
          <a:blip r:embed="rId2"/>
          <a:stretch>
            <a:fillRect/>
          </a:stretch>
        </p:blipFill>
        <p:spPr>
          <a:xfrm>
            <a:off x="2483904" y="2660975"/>
            <a:ext cx="7224192" cy="3862284"/>
          </a:xfrm>
          <a:prstGeom prst="rect">
            <a:avLst/>
          </a:prstGeom>
          <a:effectLst>
            <a:outerShdw blurRad="190500" algn="t" rotWithShape="0">
              <a:prstClr val="black">
                <a:alpha val="30000"/>
              </a:prstClr>
            </a:outerShdw>
          </a:effectLst>
        </p:spPr>
      </p:pic>
      <p:sp>
        <p:nvSpPr>
          <p:cNvPr id="22" name="TextBox 21">
            <a:extLst>
              <a:ext uri="{FF2B5EF4-FFF2-40B4-BE49-F238E27FC236}">
                <a16:creationId xmlns:a16="http://schemas.microsoft.com/office/drawing/2014/main" id="{87070FFD-3172-D346-A88B-67A31976E094}"/>
              </a:ext>
            </a:extLst>
          </p:cNvPr>
          <p:cNvSpPr txBox="1"/>
          <p:nvPr/>
        </p:nvSpPr>
        <p:spPr>
          <a:xfrm>
            <a:off x="313099" y="972605"/>
            <a:ext cx="9178835" cy="623248"/>
          </a:xfrm>
          <a:prstGeom prst="rect">
            <a:avLst/>
          </a:prstGeom>
          <a:noFill/>
        </p:spPr>
        <p:txBody>
          <a:bodyPr wrap="square" rtlCol="0">
            <a:spAutoFit/>
          </a:bodyPr>
          <a:lstStyle/>
          <a:p>
            <a:pPr>
              <a:lnSpc>
                <a:spcPct val="120000"/>
              </a:lnSpc>
            </a:pPr>
            <a:r>
              <a:rPr lang="en-US" sz="2000">
                <a:solidFill>
                  <a:srgbClr val="58599B"/>
                </a:solidFill>
                <a:latin typeface="Segoe UI Semilight" panose="020B0402040204020203" pitchFamily="34" charset="0"/>
                <a:cs typeface="Segoe UI Semilight" panose="020B0402040204020203" pitchFamily="34" charset="0"/>
              </a:rPr>
              <a:t>Enrich your channel posts</a:t>
            </a:r>
          </a:p>
          <a:p>
            <a:r>
              <a:rPr lang="en-US" sz="1050">
                <a:solidFill>
                  <a:schemeClr val="tx1">
                    <a:lumMod val="85000"/>
                    <a:lumOff val="15000"/>
                  </a:schemeClr>
                </a:solidFill>
                <a:latin typeface="Segoe UI Semilight" panose="020B0402040204020203" pitchFamily="34" charset="0"/>
                <a:cs typeface="Segoe UI Semilight" panose="020B0402040204020203" pitchFamily="34" charset="0"/>
              </a:rPr>
              <a:t>Create classroom announcements and posts.  Edit your post to get your students' attention, control who replies, and post across multiple channels.</a:t>
            </a:r>
          </a:p>
        </p:txBody>
      </p:sp>
      <p:sp>
        <p:nvSpPr>
          <p:cNvPr id="27" name="Rounded Rectangle 26">
            <a:extLst>
              <a:ext uri="{FF2B5EF4-FFF2-40B4-BE49-F238E27FC236}">
                <a16:creationId xmlns:a16="http://schemas.microsoft.com/office/drawing/2014/main" id="{B26C41C3-8EAF-AC45-B41E-F987721ABA9E}"/>
              </a:ext>
            </a:extLst>
          </p:cNvPr>
          <p:cNvSpPr/>
          <p:nvPr/>
        </p:nvSpPr>
        <p:spPr>
          <a:xfrm>
            <a:off x="380557" y="2886365"/>
            <a:ext cx="1852748" cy="451794"/>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schemeClr val="tx1"/>
                </a:solidFill>
                <a:latin typeface="Segoe UI"/>
                <a:cs typeface="Segoe UI"/>
              </a:rPr>
              <a:t>Format your text</a:t>
            </a:r>
          </a:p>
          <a:p>
            <a:pPr>
              <a:lnSpc>
                <a:spcPct val="120000"/>
              </a:lnSpc>
            </a:pPr>
            <a:r>
              <a:rPr lang="en-US" sz="700">
                <a:solidFill>
                  <a:schemeClr val="tx1">
                    <a:lumMod val="95000"/>
                    <a:lumOff val="5000"/>
                  </a:schemeClr>
                </a:solidFill>
                <a:latin typeface="Segoe UI Semilight"/>
                <a:cs typeface="Segoe UI Semilight"/>
              </a:rPr>
              <a:t>Change text color, format, and style. </a:t>
            </a:r>
            <a:endParaRPr lang="en-US" sz="700">
              <a:solidFill>
                <a:schemeClr val="tx1">
                  <a:lumMod val="95000"/>
                  <a:lumOff val="5000"/>
                </a:schemeClr>
              </a:solidFill>
              <a:latin typeface="Segoe UI Semilight" panose="020B0402040204020203" pitchFamily="34" charset="0"/>
              <a:cs typeface="Segoe UI Semilight" panose="020B0402040204020203" pitchFamily="34" charset="0"/>
            </a:endParaRPr>
          </a:p>
        </p:txBody>
      </p:sp>
      <p:cxnSp>
        <p:nvCxnSpPr>
          <p:cNvPr id="31" name="Straight Arrow Connector 30">
            <a:extLst>
              <a:ext uri="{FF2B5EF4-FFF2-40B4-BE49-F238E27FC236}">
                <a16:creationId xmlns:a16="http://schemas.microsoft.com/office/drawing/2014/main" id="{4DCFD354-2D60-1E4F-A38F-251185EF1CBD}"/>
              </a:ext>
            </a:extLst>
          </p:cNvPr>
          <p:cNvCxnSpPr>
            <a:cxnSpLocks/>
          </p:cNvCxnSpPr>
          <p:nvPr/>
        </p:nvCxnSpPr>
        <p:spPr>
          <a:xfrm>
            <a:off x="3222980" y="2391052"/>
            <a:ext cx="0" cy="373663"/>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65D195C-B506-F445-9B59-4715E84785B5}"/>
              </a:ext>
            </a:extLst>
          </p:cNvPr>
          <p:cNvCxnSpPr>
            <a:cxnSpLocks/>
          </p:cNvCxnSpPr>
          <p:nvPr/>
        </p:nvCxnSpPr>
        <p:spPr>
          <a:xfrm>
            <a:off x="2225354" y="3116014"/>
            <a:ext cx="312846" cy="0"/>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A2E01CA-A372-F94D-A2CE-793AF16A7ED9}"/>
              </a:ext>
            </a:extLst>
          </p:cNvPr>
          <p:cNvCxnSpPr>
            <a:cxnSpLocks/>
          </p:cNvCxnSpPr>
          <p:nvPr/>
        </p:nvCxnSpPr>
        <p:spPr>
          <a:xfrm>
            <a:off x="4266472" y="2391052"/>
            <a:ext cx="0" cy="373663"/>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7B35EC7-E173-6C40-A373-12E85ADDF498}"/>
              </a:ext>
            </a:extLst>
          </p:cNvPr>
          <p:cNvCxnSpPr>
            <a:cxnSpLocks/>
          </p:cNvCxnSpPr>
          <p:nvPr/>
        </p:nvCxnSpPr>
        <p:spPr>
          <a:xfrm>
            <a:off x="5740271" y="2391052"/>
            <a:ext cx="0" cy="373663"/>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6620AD0-742C-6646-80C4-33D6C4282F8D}"/>
              </a:ext>
            </a:extLst>
          </p:cNvPr>
          <p:cNvCxnSpPr>
            <a:cxnSpLocks/>
          </p:cNvCxnSpPr>
          <p:nvPr/>
        </p:nvCxnSpPr>
        <p:spPr>
          <a:xfrm>
            <a:off x="8472713" y="2391052"/>
            <a:ext cx="0" cy="534986"/>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44" name="Rounded Rectangle 43">
            <a:extLst>
              <a:ext uri="{FF2B5EF4-FFF2-40B4-BE49-F238E27FC236}">
                <a16:creationId xmlns:a16="http://schemas.microsoft.com/office/drawing/2014/main" id="{C34F8D8D-D166-B044-B6BE-253F9EF71251}"/>
              </a:ext>
            </a:extLst>
          </p:cNvPr>
          <p:cNvSpPr/>
          <p:nvPr/>
        </p:nvSpPr>
        <p:spPr>
          <a:xfrm>
            <a:off x="380557" y="3435005"/>
            <a:ext cx="1852748" cy="652900"/>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Add a subject</a:t>
            </a:r>
          </a:p>
          <a:p>
            <a:pPr lvl="0">
              <a:lnSpc>
                <a:spcPct val="120000"/>
              </a:lnSpc>
            </a:pPr>
            <a:r>
              <a:rPr lang="en-US" sz="700">
                <a:solidFill>
                  <a:schemeClr val="tx1">
                    <a:lumMod val="95000"/>
                    <a:lumOff val="5000"/>
                  </a:schemeClr>
                </a:solidFill>
                <a:latin typeface="Segoe UI Semilight" panose="020B0402040204020203" pitchFamily="34" charset="0"/>
                <a:cs typeface="Segoe UI Semilight" panose="020B0402040204020203" pitchFamily="34" charset="0"/>
              </a:rPr>
              <a:t>Keep the topic of your new post clear by adding a subject.</a:t>
            </a:r>
          </a:p>
        </p:txBody>
      </p:sp>
      <p:cxnSp>
        <p:nvCxnSpPr>
          <p:cNvPr id="46" name="Straight Arrow Connector 45">
            <a:extLst>
              <a:ext uri="{FF2B5EF4-FFF2-40B4-BE49-F238E27FC236}">
                <a16:creationId xmlns:a16="http://schemas.microsoft.com/office/drawing/2014/main" id="{67370EF2-860D-494E-BF93-9EA660C4502C}"/>
              </a:ext>
            </a:extLst>
          </p:cNvPr>
          <p:cNvCxnSpPr>
            <a:cxnSpLocks/>
          </p:cNvCxnSpPr>
          <p:nvPr/>
        </p:nvCxnSpPr>
        <p:spPr>
          <a:xfrm>
            <a:off x="2225354" y="3492532"/>
            <a:ext cx="312846" cy="0"/>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AEF4148C-75D4-6A43-AFDD-A5037EA5166C}"/>
              </a:ext>
            </a:extLst>
          </p:cNvPr>
          <p:cNvSpPr/>
          <p:nvPr/>
        </p:nvSpPr>
        <p:spPr>
          <a:xfrm>
            <a:off x="380557" y="5870359"/>
            <a:ext cx="1852748" cy="652900"/>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Add a subject</a:t>
            </a:r>
          </a:p>
          <a:p>
            <a:pPr lvl="0">
              <a:lnSpc>
                <a:spcPct val="120000"/>
              </a:lnSpc>
            </a:pPr>
            <a:r>
              <a:rPr lang="en-US" sz="700">
                <a:solidFill>
                  <a:schemeClr val="tx1">
                    <a:lumMod val="95000"/>
                    <a:lumOff val="5000"/>
                  </a:schemeClr>
                </a:solidFill>
                <a:latin typeface="Segoe UI Semilight" panose="020B0402040204020203" pitchFamily="34" charset="0"/>
                <a:cs typeface="Segoe UI Semilight" panose="020B0402040204020203" pitchFamily="34" charset="0"/>
              </a:rPr>
              <a:t>Click here to enter a rich format mode for your message.</a:t>
            </a:r>
          </a:p>
        </p:txBody>
      </p:sp>
      <p:cxnSp>
        <p:nvCxnSpPr>
          <p:cNvPr id="49" name="Straight Arrow Connector 48">
            <a:extLst>
              <a:ext uri="{FF2B5EF4-FFF2-40B4-BE49-F238E27FC236}">
                <a16:creationId xmlns:a16="http://schemas.microsoft.com/office/drawing/2014/main" id="{7C447C34-0E91-C24E-8FC8-3EBCD59D4B04}"/>
              </a:ext>
            </a:extLst>
          </p:cNvPr>
          <p:cNvCxnSpPr>
            <a:cxnSpLocks/>
          </p:cNvCxnSpPr>
          <p:nvPr/>
        </p:nvCxnSpPr>
        <p:spPr>
          <a:xfrm>
            <a:off x="2225354" y="6364824"/>
            <a:ext cx="312846" cy="0"/>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6693C178-9171-F844-894F-1514CA9CF776}"/>
              </a:ext>
            </a:extLst>
          </p:cNvPr>
          <p:cNvSpPr/>
          <p:nvPr/>
        </p:nvSpPr>
        <p:spPr>
          <a:xfrm>
            <a:off x="2459570" y="1710747"/>
            <a:ext cx="1510002" cy="712579"/>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Change your message type</a:t>
            </a:r>
          </a:p>
          <a:p>
            <a:pPr lvl="0">
              <a:lnSpc>
                <a:spcPct val="120000"/>
              </a:lnSpc>
            </a:pPr>
            <a:r>
              <a:rPr lang="en-US" sz="700">
                <a:solidFill>
                  <a:prstClr val="black"/>
                </a:solidFill>
                <a:latin typeface="Segoe UI Semilight" panose="020B0402040204020203" pitchFamily="34" charset="0"/>
                <a:cs typeface="Segoe UI Semilight" panose="020B0402040204020203" pitchFamily="34" charset="0"/>
              </a:rPr>
              <a:t>Select if you want to start a new conversation topic or post an announcement.</a:t>
            </a:r>
          </a:p>
        </p:txBody>
      </p:sp>
      <p:sp>
        <p:nvSpPr>
          <p:cNvPr id="32" name="Rounded Rectangle 31">
            <a:extLst>
              <a:ext uri="{FF2B5EF4-FFF2-40B4-BE49-F238E27FC236}">
                <a16:creationId xmlns:a16="http://schemas.microsoft.com/office/drawing/2014/main" id="{74B640A4-3B7B-E944-AB67-FC683520CE5A}"/>
              </a:ext>
            </a:extLst>
          </p:cNvPr>
          <p:cNvSpPr/>
          <p:nvPr/>
        </p:nvSpPr>
        <p:spPr>
          <a:xfrm>
            <a:off x="7608834" y="1710747"/>
            <a:ext cx="2200184" cy="712579"/>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Change the importance of your message</a:t>
            </a:r>
          </a:p>
          <a:p>
            <a:pPr lvl="0">
              <a:lnSpc>
                <a:spcPct val="120000"/>
              </a:lnSpc>
            </a:pPr>
            <a:r>
              <a:rPr lang="en-US" sz="700">
                <a:solidFill>
                  <a:prstClr val="black"/>
                </a:solidFill>
                <a:latin typeface="Segoe UI Semilight" panose="020B0402040204020203" pitchFamily="34" charset="0"/>
                <a:cs typeface="Segoe UI Semilight" panose="020B0402040204020203" pitchFamily="34" charset="0"/>
              </a:rPr>
              <a:t>Mark your message as important if you want to draw more attention to the post.</a:t>
            </a:r>
          </a:p>
        </p:txBody>
      </p:sp>
      <p:sp>
        <p:nvSpPr>
          <p:cNvPr id="37" name="Rounded Rectangle 36">
            <a:extLst>
              <a:ext uri="{FF2B5EF4-FFF2-40B4-BE49-F238E27FC236}">
                <a16:creationId xmlns:a16="http://schemas.microsoft.com/office/drawing/2014/main" id="{BCC647DC-0FFC-FA41-AF2D-F95D12A6D83D}"/>
              </a:ext>
            </a:extLst>
          </p:cNvPr>
          <p:cNvSpPr/>
          <p:nvPr/>
        </p:nvSpPr>
        <p:spPr>
          <a:xfrm>
            <a:off x="4128914" y="1710747"/>
            <a:ext cx="1292940" cy="712579"/>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Control who can reply</a:t>
            </a:r>
          </a:p>
          <a:p>
            <a:pPr lvl="0">
              <a:lnSpc>
                <a:spcPct val="120000"/>
              </a:lnSpc>
            </a:pPr>
            <a:r>
              <a:rPr lang="en-US" sz="700">
                <a:solidFill>
                  <a:prstClr val="black"/>
                </a:solidFill>
                <a:latin typeface="Segoe UI Semilight" panose="020B0402040204020203" pitchFamily="34" charset="0"/>
                <a:cs typeface="Segoe UI Semilight" panose="020B0402040204020203" pitchFamily="34" charset="0"/>
              </a:rPr>
              <a:t>Allow everyone to reply to your post or limit replies to moderators only.</a:t>
            </a:r>
          </a:p>
        </p:txBody>
      </p:sp>
      <p:sp>
        <p:nvSpPr>
          <p:cNvPr id="40" name="Rounded Rectangle 39">
            <a:extLst>
              <a:ext uri="{FF2B5EF4-FFF2-40B4-BE49-F238E27FC236}">
                <a16:creationId xmlns:a16="http://schemas.microsoft.com/office/drawing/2014/main" id="{54335078-B311-9D44-9569-C44AF03E070E}"/>
              </a:ext>
            </a:extLst>
          </p:cNvPr>
          <p:cNvSpPr/>
          <p:nvPr/>
        </p:nvSpPr>
        <p:spPr>
          <a:xfrm>
            <a:off x="5581195" y="1710747"/>
            <a:ext cx="1868563" cy="712579"/>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Post in any channel or team</a:t>
            </a:r>
          </a:p>
          <a:p>
            <a:pPr lvl="0">
              <a:lnSpc>
                <a:spcPct val="120000"/>
              </a:lnSpc>
            </a:pPr>
            <a:r>
              <a:rPr lang="en-US" sz="700">
                <a:solidFill>
                  <a:prstClr val="black"/>
                </a:solidFill>
                <a:latin typeface="Segoe UI Semilight" panose="020B0402040204020203" pitchFamily="34" charset="0"/>
                <a:cs typeface="Segoe UI Semilight" panose="020B0402040204020203" pitchFamily="34" charset="0"/>
              </a:rPr>
              <a:t>Post your message in any of your teams and channels all at once. Great for broadcasting an important announcement!</a:t>
            </a:r>
          </a:p>
        </p:txBody>
      </p:sp>
    </p:spTree>
    <p:extLst>
      <p:ext uri="{BB962C8B-B14F-4D97-AF65-F5344CB8AC3E}">
        <p14:creationId xmlns:p14="http://schemas.microsoft.com/office/powerpoint/2010/main" val="3377182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8FFD4429-B6B1-AB4D-B4FD-B2C3CB5F11EF}"/>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7" name="TextBox 6">
            <a:extLst>
              <a:ext uri="{FF2B5EF4-FFF2-40B4-BE49-F238E27FC236}">
                <a16:creationId xmlns:a16="http://schemas.microsoft.com/office/drawing/2014/main" id="{33B4E10C-0A28-8146-B43C-FE0F46AEA034}"/>
              </a:ext>
            </a:extLst>
          </p:cNvPr>
          <p:cNvSpPr txBox="1"/>
          <p:nvPr/>
        </p:nvSpPr>
        <p:spPr>
          <a:xfrm>
            <a:off x="313100" y="1170892"/>
            <a:ext cx="4958148" cy="1030410"/>
          </a:xfrm>
          <a:prstGeom prst="rect">
            <a:avLst/>
          </a:prstGeom>
          <a:noFill/>
        </p:spPr>
        <p:txBody>
          <a:bodyPr wrap="square" rtlCol="0">
            <a:spAutoFit/>
          </a:bodyPr>
          <a:lstStyle/>
          <a:p>
            <a:pPr>
              <a:lnSpc>
                <a:spcPct val="120000"/>
              </a:lnSpc>
            </a:pPr>
            <a:r>
              <a:rPr lang="en-US" sz="2000" dirty="0">
                <a:solidFill>
                  <a:srgbClr val="58599B"/>
                </a:solidFill>
                <a:latin typeface="Segoe UI Semilight" panose="020B0402040204020203" pitchFamily="34" charset="0"/>
                <a:cs typeface="Segoe UI Semilight" panose="020B0402040204020203" pitchFamily="34" charset="0"/>
              </a:rPr>
              <a:t>Make video and audio calls</a:t>
            </a:r>
          </a:p>
          <a:p>
            <a:pPr>
              <a:lnSpc>
                <a:spcPct val="120000"/>
              </a:lnSpc>
            </a:pP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Click </a:t>
            </a:r>
            <a:r>
              <a:rPr lang="en-US" sz="1050" b="1" dirty="0">
                <a:solidFill>
                  <a:schemeClr val="tx1">
                    <a:lumMod val="95000"/>
                    <a:lumOff val="5000"/>
                  </a:schemeClr>
                </a:solidFill>
                <a:latin typeface="Segoe UI" panose="020B0502040204020203" pitchFamily="34" charset="0"/>
                <a:cs typeface="Segoe UI" panose="020B0502040204020203" pitchFamily="34" charset="0"/>
              </a:rPr>
              <a:t>Video call</a:t>
            </a:r>
            <a:r>
              <a:rPr lang="en-US" sz="1050" dirty="0">
                <a:latin typeface="Teams Assets Light" pitchFamily="2" charset="0"/>
              </a:rPr>
              <a:t> </a:t>
            </a: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or </a:t>
            </a:r>
            <a:r>
              <a:rPr lang="en-US" sz="1050" b="1" dirty="0">
                <a:solidFill>
                  <a:schemeClr val="tx1">
                    <a:lumMod val="95000"/>
                    <a:lumOff val="5000"/>
                  </a:schemeClr>
                </a:solidFill>
                <a:latin typeface="Segoe UI" panose="020B0502040204020203" pitchFamily="34" charset="0"/>
                <a:cs typeface="Segoe UI" panose="020B0502040204020203" pitchFamily="34" charset="0"/>
              </a:rPr>
              <a:t>Audio call </a:t>
            </a: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to call someone from a chat. To dial a number, click </a:t>
            </a:r>
            <a:r>
              <a:rPr lang="en-US" sz="1050" b="1" dirty="0">
                <a:solidFill>
                  <a:schemeClr val="tx1">
                    <a:lumMod val="95000"/>
                    <a:lumOff val="5000"/>
                  </a:schemeClr>
                </a:solidFill>
                <a:latin typeface="Segoe UI" panose="020B0502040204020203" pitchFamily="34" charset="0"/>
                <a:cs typeface="Segoe UI" panose="020B0502040204020203" pitchFamily="34" charset="0"/>
              </a:rPr>
              <a:t>Calls</a:t>
            </a: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 on the left and enter a phone number. View your call history and voicemail in the same area.</a:t>
            </a:r>
          </a:p>
        </p:txBody>
      </p:sp>
      <p:pic>
        <p:nvPicPr>
          <p:cNvPr id="2" name="Picture 1">
            <a:extLst>
              <a:ext uri="{FF2B5EF4-FFF2-40B4-BE49-F238E27FC236}">
                <a16:creationId xmlns:a16="http://schemas.microsoft.com/office/drawing/2014/main" id="{9167448A-0C2A-304F-B0A9-555AF6C937E5}"/>
              </a:ext>
            </a:extLst>
          </p:cNvPr>
          <p:cNvPicPr>
            <a:picLocks noChangeAspect="1"/>
          </p:cNvPicPr>
          <p:nvPr/>
        </p:nvPicPr>
        <p:blipFill>
          <a:blip r:embed="rId2"/>
          <a:stretch>
            <a:fillRect/>
          </a:stretch>
        </p:blipFill>
        <p:spPr>
          <a:xfrm>
            <a:off x="1889688" y="2310696"/>
            <a:ext cx="1804973" cy="1498245"/>
          </a:xfrm>
          <a:prstGeom prst="rect">
            <a:avLst/>
          </a:prstGeom>
          <a:effectLst>
            <a:outerShdw blurRad="190500" algn="t" rotWithShape="0">
              <a:prstClr val="black">
                <a:alpha val="30000"/>
              </a:prstClr>
            </a:outerShdw>
          </a:effectLst>
        </p:spPr>
      </p:pic>
      <p:sp>
        <p:nvSpPr>
          <p:cNvPr id="13" name="TextBox 12">
            <a:extLst>
              <a:ext uri="{FF2B5EF4-FFF2-40B4-BE49-F238E27FC236}">
                <a16:creationId xmlns:a16="http://schemas.microsoft.com/office/drawing/2014/main" id="{2663F805-2716-224B-BFF7-23C96C212DEE}"/>
              </a:ext>
            </a:extLst>
          </p:cNvPr>
          <p:cNvSpPr txBox="1"/>
          <p:nvPr/>
        </p:nvSpPr>
        <p:spPr>
          <a:xfrm>
            <a:off x="6416001" y="1170892"/>
            <a:ext cx="4958148" cy="1025345"/>
          </a:xfrm>
          <a:prstGeom prst="rect">
            <a:avLst/>
          </a:prstGeom>
          <a:noFill/>
        </p:spPr>
        <p:txBody>
          <a:bodyPr wrap="square" rtlCol="0" anchor="t">
            <a:spAutoFit/>
          </a:bodyPr>
          <a:lstStyle/>
          <a:p>
            <a:pPr>
              <a:lnSpc>
                <a:spcPct val="120000"/>
              </a:lnSpc>
            </a:pPr>
            <a:r>
              <a:rPr lang="en-US" sz="2000" dirty="0">
                <a:solidFill>
                  <a:srgbClr val="58599B"/>
                </a:solidFill>
                <a:latin typeface="Segoe UI Semilight" panose="020B0402040204020203" pitchFamily="34" charset="0"/>
                <a:cs typeface="Segoe UI Semilight" panose="020B0402040204020203" pitchFamily="34" charset="0"/>
              </a:rPr>
              <a:t>@mention notifications</a:t>
            </a:r>
          </a:p>
          <a:p>
            <a:pPr>
              <a:lnSpc>
                <a:spcPct val="120000"/>
              </a:lnSpc>
            </a:pPr>
            <a:r>
              <a:rPr lang="en-US" sz="1050" dirty="0">
                <a:solidFill>
                  <a:schemeClr val="tx1">
                    <a:lumMod val="95000"/>
                    <a:lumOff val="5000"/>
                  </a:schemeClr>
                </a:solidFill>
                <a:latin typeface="Segoe UI Semilight"/>
                <a:cs typeface="Segoe UI Semilight"/>
              </a:rPr>
              <a:t>To get someone’s attention, type </a:t>
            </a:r>
            <a:r>
              <a:rPr lang="en-US" sz="1050" b="1" dirty="0">
                <a:solidFill>
                  <a:schemeClr val="tx1">
                    <a:lumMod val="95000"/>
                    <a:lumOff val="5000"/>
                  </a:schemeClr>
                </a:solidFill>
                <a:latin typeface="Segoe UI"/>
                <a:cs typeface="Segoe UI"/>
              </a:rPr>
              <a:t>@,</a:t>
            </a:r>
            <a:r>
              <a:rPr lang="en-US" sz="1050" dirty="0">
                <a:solidFill>
                  <a:schemeClr val="tx1">
                    <a:lumMod val="95000"/>
                    <a:lumOff val="5000"/>
                  </a:schemeClr>
                </a:solidFill>
                <a:latin typeface="Segoe UI Semilight"/>
                <a:cs typeface="Segoe UI Semilight"/>
              </a:rPr>
              <a:t> then their name (or pick them from the list that appears). Type </a:t>
            </a:r>
            <a:r>
              <a:rPr lang="en-US" sz="1050" b="1" dirty="0">
                <a:solidFill>
                  <a:schemeClr val="tx1">
                    <a:lumMod val="95000"/>
                    <a:lumOff val="5000"/>
                  </a:schemeClr>
                </a:solidFill>
                <a:latin typeface="Segoe UI"/>
                <a:cs typeface="Segoe UI"/>
              </a:rPr>
              <a:t>@team </a:t>
            </a:r>
            <a:r>
              <a:rPr lang="en-US" sz="1050" dirty="0">
                <a:solidFill>
                  <a:schemeClr val="tx1">
                    <a:lumMod val="95000"/>
                    <a:lumOff val="5000"/>
                  </a:schemeClr>
                </a:solidFill>
                <a:latin typeface="Segoe UI Semilight"/>
                <a:cs typeface="Segoe UI Semilight"/>
              </a:rPr>
              <a:t>to message everyone in a team or </a:t>
            </a:r>
            <a:r>
              <a:rPr lang="en-US" sz="1050" b="1" dirty="0">
                <a:solidFill>
                  <a:schemeClr val="tx1">
                    <a:lumMod val="95000"/>
                    <a:lumOff val="5000"/>
                  </a:schemeClr>
                </a:solidFill>
                <a:latin typeface="Segoe UI"/>
                <a:cs typeface="Segoe UI"/>
              </a:rPr>
              <a:t>@channel </a:t>
            </a:r>
            <a:r>
              <a:rPr lang="en-US" sz="1050" dirty="0">
                <a:solidFill>
                  <a:schemeClr val="tx1">
                    <a:lumMod val="95000"/>
                    <a:lumOff val="5000"/>
                  </a:schemeClr>
                </a:solidFill>
                <a:latin typeface="Segoe UI Semilight"/>
                <a:cs typeface="Segoe UI Semilight"/>
              </a:rPr>
              <a:t>to notify everyone who has that channel set to 'show'.</a:t>
            </a:r>
          </a:p>
        </p:txBody>
      </p:sp>
      <p:sp>
        <p:nvSpPr>
          <p:cNvPr id="15" name="TextBox 14">
            <a:extLst>
              <a:ext uri="{FF2B5EF4-FFF2-40B4-BE49-F238E27FC236}">
                <a16:creationId xmlns:a16="http://schemas.microsoft.com/office/drawing/2014/main" id="{C9B9D20E-76C0-5B4A-9A4A-8D896FB6176A}"/>
              </a:ext>
            </a:extLst>
          </p:cNvPr>
          <p:cNvSpPr txBox="1"/>
          <p:nvPr/>
        </p:nvSpPr>
        <p:spPr>
          <a:xfrm>
            <a:off x="313100" y="3987490"/>
            <a:ext cx="4958148" cy="835422"/>
          </a:xfrm>
          <a:prstGeom prst="rect">
            <a:avLst/>
          </a:prstGeom>
          <a:noFill/>
        </p:spPr>
        <p:txBody>
          <a:bodyPr wrap="square" rtlCol="0">
            <a:spAutoFit/>
          </a:bodyPr>
          <a:lstStyle/>
          <a:p>
            <a:pPr>
              <a:lnSpc>
                <a:spcPct val="120000"/>
              </a:lnSpc>
            </a:pPr>
            <a:r>
              <a:rPr lang="en-US" sz="2000">
                <a:solidFill>
                  <a:srgbClr val="58599B"/>
                </a:solidFill>
                <a:latin typeface="Segoe UI Semilight" panose="020B0402040204020203" pitchFamily="34" charset="0"/>
                <a:cs typeface="Segoe UI Semilight" panose="020B0402040204020203" pitchFamily="34" charset="0"/>
              </a:rPr>
              <a:t>Reply to a conversation</a:t>
            </a:r>
          </a:p>
          <a:p>
            <a:pPr>
              <a:lnSpc>
                <a:spcPct val="120000"/>
              </a:lnSpc>
            </a:pPr>
            <a:r>
              <a:rPr lang="en-US" sz="1050">
                <a:solidFill>
                  <a:schemeClr val="tx1">
                    <a:lumMod val="95000"/>
                    <a:lumOff val="5000"/>
                  </a:schemeClr>
                </a:solidFill>
                <a:latin typeface="Segoe UI Semilight" panose="020B0402040204020203" pitchFamily="34" charset="0"/>
                <a:cs typeface="Segoe UI Semilight" panose="020B0402040204020203" pitchFamily="34" charset="0"/>
              </a:rPr>
              <a:t>Channel conversations are organized by date and then threaded. Find the thread you want to reply to, then click </a:t>
            </a:r>
            <a:r>
              <a:rPr lang="en-US" sz="1050" b="1">
                <a:solidFill>
                  <a:schemeClr val="tx1">
                    <a:lumMod val="95000"/>
                    <a:lumOff val="5000"/>
                  </a:schemeClr>
                </a:solidFill>
                <a:latin typeface="Segoe UI" panose="020B0502040204020203" pitchFamily="34" charset="0"/>
                <a:cs typeface="Segoe UI" panose="020B0502040204020203" pitchFamily="34" charset="0"/>
              </a:rPr>
              <a:t>Reply</a:t>
            </a:r>
            <a:r>
              <a:rPr lang="en-US" sz="1050">
                <a:solidFill>
                  <a:schemeClr val="tx1">
                    <a:lumMod val="95000"/>
                    <a:lumOff val="5000"/>
                  </a:schemeClr>
                </a:solidFill>
                <a:latin typeface="Segoe UI Semilight" panose="020B0402040204020203" pitchFamily="34" charset="0"/>
                <a:cs typeface="Segoe UI Semilight" panose="020B0402040204020203" pitchFamily="34" charset="0"/>
              </a:rPr>
              <a:t>. Add your thoughts and click </a:t>
            </a:r>
            <a:r>
              <a:rPr lang="en-US" sz="1050" b="1">
                <a:solidFill>
                  <a:schemeClr val="tx1">
                    <a:lumMod val="95000"/>
                    <a:lumOff val="5000"/>
                  </a:schemeClr>
                </a:solidFill>
                <a:latin typeface="Segoe UI" panose="020B0502040204020203" pitchFamily="34" charset="0"/>
                <a:cs typeface="Segoe UI" panose="020B0502040204020203" pitchFamily="34" charset="0"/>
              </a:rPr>
              <a:t>Send</a:t>
            </a:r>
            <a:r>
              <a:rPr lang="en-US" sz="1050">
                <a:solidFill>
                  <a:schemeClr val="tx1">
                    <a:lumMod val="95000"/>
                    <a:lumOff val="5000"/>
                  </a:schemeClr>
                </a:solidFill>
                <a:latin typeface="Segoe UI Semilight" panose="020B0402040204020203" pitchFamily="34" charset="0"/>
                <a:cs typeface="Segoe UI Semilight" panose="020B0402040204020203" pitchFamily="34" charset="0"/>
              </a:rPr>
              <a:t>.</a:t>
            </a:r>
          </a:p>
        </p:txBody>
      </p:sp>
      <p:sp>
        <p:nvSpPr>
          <p:cNvPr id="17" name="TextBox 16">
            <a:extLst>
              <a:ext uri="{FF2B5EF4-FFF2-40B4-BE49-F238E27FC236}">
                <a16:creationId xmlns:a16="http://schemas.microsoft.com/office/drawing/2014/main" id="{4E001829-A7EE-D04F-B621-766798F67B76}"/>
              </a:ext>
            </a:extLst>
          </p:cNvPr>
          <p:cNvSpPr txBox="1"/>
          <p:nvPr/>
        </p:nvSpPr>
        <p:spPr>
          <a:xfrm>
            <a:off x="6416001" y="3987490"/>
            <a:ext cx="5130270" cy="1025345"/>
          </a:xfrm>
          <a:prstGeom prst="rect">
            <a:avLst/>
          </a:prstGeom>
          <a:noFill/>
        </p:spPr>
        <p:txBody>
          <a:bodyPr wrap="square" rtlCol="0" anchor="t">
            <a:spAutoFit/>
          </a:bodyPr>
          <a:lstStyle/>
          <a:p>
            <a:pPr>
              <a:lnSpc>
                <a:spcPct val="120000"/>
              </a:lnSpc>
            </a:pPr>
            <a:r>
              <a:rPr lang="en-US" sz="2000" dirty="0">
                <a:solidFill>
                  <a:srgbClr val="58599B"/>
                </a:solidFill>
                <a:latin typeface="Segoe UI Semilight"/>
                <a:cs typeface="Segoe UI Semilight"/>
              </a:rPr>
              <a:t>Add Teams meetings to your LMS</a:t>
            </a:r>
          </a:p>
          <a:p>
            <a:pPr>
              <a:lnSpc>
                <a:spcPct val="120000"/>
              </a:lnSpc>
            </a:pPr>
            <a:r>
              <a:rPr lang="en-US" sz="1050" dirty="0">
                <a:solidFill>
                  <a:schemeClr val="tx1">
                    <a:lumMod val="95000"/>
                    <a:lumOff val="5000"/>
                  </a:schemeClr>
                </a:solidFill>
                <a:latin typeface="Segoe UI Semilight"/>
                <a:cs typeface="Segoe UI Semilight"/>
              </a:rPr>
              <a:t>Teams meetings can be added to Blackboard, Moodle, Canvas, Schoology, Brightspace by D2L, and </a:t>
            </a:r>
            <a:r>
              <a:rPr lang="en-US" sz="1050" dirty="0" err="1">
                <a:solidFill>
                  <a:schemeClr val="tx1">
                    <a:lumMod val="95000"/>
                    <a:lumOff val="5000"/>
                  </a:schemeClr>
                </a:solidFill>
                <a:latin typeface="Segoe UI Semilight"/>
                <a:cs typeface="Segoe UI Semilight"/>
              </a:rPr>
              <a:t>itsLearning</a:t>
            </a:r>
            <a:r>
              <a:rPr lang="en-US" sz="1050" dirty="0">
                <a:solidFill>
                  <a:schemeClr val="tx1">
                    <a:lumMod val="95000"/>
                    <a:lumOff val="5000"/>
                  </a:schemeClr>
                </a:solidFill>
                <a:latin typeface="Segoe UI Semilight"/>
                <a:cs typeface="Segoe UI Semilight"/>
              </a:rPr>
              <a:t>. Look for the </a:t>
            </a:r>
            <a:r>
              <a:rPr lang="en-US" sz="1050" b="1" dirty="0">
                <a:solidFill>
                  <a:schemeClr val="tx1">
                    <a:lumMod val="95000"/>
                    <a:lumOff val="5000"/>
                  </a:schemeClr>
                </a:solidFill>
                <a:latin typeface="Segoe UI" panose="020B0502040204020203" pitchFamily="34" charset="0"/>
                <a:cs typeface="Segoe UI" panose="020B0502040204020203" pitchFamily="34" charset="0"/>
              </a:rPr>
              <a:t>Create meeting link</a:t>
            </a:r>
            <a:r>
              <a:rPr lang="en-US" sz="1050" dirty="0">
                <a:solidFill>
                  <a:schemeClr val="tx1">
                    <a:lumMod val="95000"/>
                    <a:lumOff val="5000"/>
                  </a:schemeClr>
                </a:solidFill>
                <a:latin typeface="Segoe UI Semilight"/>
                <a:cs typeface="Segoe UI Semilight"/>
              </a:rPr>
              <a:t> button in your LMS, and read </a:t>
            </a:r>
            <a:r>
              <a:rPr lang="en-US" sz="1050" dirty="0">
                <a:solidFill>
                  <a:schemeClr val="tx1">
                    <a:lumMod val="95000"/>
                    <a:lumOff val="5000"/>
                  </a:schemeClr>
                </a:solidFill>
                <a:latin typeface="Segoe UI Semilight"/>
                <a:cs typeface="Segoe UI Semilight"/>
                <a:hlinkClick r:id="rId3"/>
              </a:rPr>
              <a:t>this guide</a:t>
            </a:r>
            <a:r>
              <a:rPr lang="en-US" sz="1050" dirty="0">
                <a:solidFill>
                  <a:schemeClr val="tx1">
                    <a:lumMod val="95000"/>
                    <a:lumOff val="5000"/>
                  </a:schemeClr>
                </a:solidFill>
                <a:latin typeface="Segoe UI Semilight"/>
                <a:cs typeface="Segoe UI Semilight"/>
              </a:rPr>
              <a:t> to learn more about where to find it in each platform.</a:t>
            </a:r>
          </a:p>
        </p:txBody>
      </p:sp>
      <p:pic>
        <p:nvPicPr>
          <p:cNvPr id="3" name="Picture 2">
            <a:extLst>
              <a:ext uri="{FF2B5EF4-FFF2-40B4-BE49-F238E27FC236}">
                <a16:creationId xmlns:a16="http://schemas.microsoft.com/office/drawing/2014/main" id="{4E94F3C9-41C4-5847-803A-1ED1ABA1FA8E}"/>
              </a:ext>
            </a:extLst>
          </p:cNvPr>
          <p:cNvPicPr>
            <a:picLocks noChangeAspect="1"/>
          </p:cNvPicPr>
          <p:nvPr/>
        </p:nvPicPr>
        <p:blipFill>
          <a:blip r:embed="rId4"/>
          <a:stretch>
            <a:fillRect/>
          </a:stretch>
        </p:blipFill>
        <p:spPr>
          <a:xfrm>
            <a:off x="7649363" y="2310695"/>
            <a:ext cx="2663546" cy="1498245"/>
          </a:xfrm>
          <a:prstGeom prst="rect">
            <a:avLst/>
          </a:prstGeom>
          <a:effectLst>
            <a:outerShdw blurRad="190500" algn="t" rotWithShape="0">
              <a:prstClr val="black">
                <a:alpha val="30000"/>
              </a:prstClr>
            </a:outerShdw>
          </a:effectLst>
        </p:spPr>
      </p:pic>
      <p:pic>
        <p:nvPicPr>
          <p:cNvPr id="19" name="Picture 18">
            <a:extLst>
              <a:ext uri="{FF2B5EF4-FFF2-40B4-BE49-F238E27FC236}">
                <a16:creationId xmlns:a16="http://schemas.microsoft.com/office/drawing/2014/main" id="{CFC543F9-1194-944E-BBF2-D4B49B5F7CDE}"/>
              </a:ext>
            </a:extLst>
          </p:cNvPr>
          <p:cNvPicPr>
            <a:picLocks noChangeAspect="1"/>
          </p:cNvPicPr>
          <p:nvPr/>
        </p:nvPicPr>
        <p:blipFill>
          <a:blip r:embed="rId5"/>
          <a:stretch>
            <a:fillRect/>
          </a:stretch>
        </p:blipFill>
        <p:spPr>
          <a:xfrm>
            <a:off x="1465678" y="5123977"/>
            <a:ext cx="2652992" cy="1498246"/>
          </a:xfrm>
          <a:prstGeom prst="rect">
            <a:avLst/>
          </a:prstGeom>
          <a:effectLst>
            <a:outerShdw blurRad="190500" algn="t" rotWithShape="0">
              <a:prstClr val="black">
                <a:alpha val="30000"/>
              </a:prstClr>
            </a:outerShdw>
          </a:effectLst>
        </p:spPr>
      </p:pic>
      <p:cxnSp>
        <p:nvCxnSpPr>
          <p:cNvPr id="21" name="Straight Connector 20">
            <a:extLst>
              <a:ext uri="{FF2B5EF4-FFF2-40B4-BE49-F238E27FC236}">
                <a16:creationId xmlns:a16="http://schemas.microsoft.com/office/drawing/2014/main" id="{B914A4DA-657D-574A-AE48-066654657A89}"/>
              </a:ext>
            </a:extLst>
          </p:cNvPr>
          <p:cNvCxnSpPr>
            <a:cxnSpLocks/>
          </p:cNvCxnSpPr>
          <p:nvPr/>
        </p:nvCxnSpPr>
        <p:spPr>
          <a:xfrm flipV="1">
            <a:off x="6085979" y="1301675"/>
            <a:ext cx="0" cy="509903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Image showing the Microsoft Teams Meetings icon being selected.">
            <a:extLst>
              <a:ext uri="{FF2B5EF4-FFF2-40B4-BE49-F238E27FC236}">
                <a16:creationId xmlns:a16="http://schemas.microsoft.com/office/drawing/2014/main" id="{FC7729C3-78B5-41C6-AFC9-3AE8229982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45" t="2541" r="875" b="1557"/>
          <a:stretch/>
        </p:blipFill>
        <p:spPr bwMode="auto">
          <a:xfrm>
            <a:off x="6677467" y="5123977"/>
            <a:ext cx="4435215" cy="1387871"/>
          </a:xfrm>
          <a:prstGeom prst="rect">
            <a:avLst/>
          </a:prstGeom>
          <a:effectLst>
            <a:outerShdw blurRad="190500" algn="t" rotWithShape="0">
              <a:prstClr val="black">
                <a:alpha val="3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072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C09D49-A01E-4913-B498-EEAC6EC7301E}"/>
              </a:ext>
            </a:extLst>
          </p:cNvPr>
          <p:cNvPicPr>
            <a:picLocks noChangeAspect="1"/>
          </p:cNvPicPr>
          <p:nvPr/>
        </p:nvPicPr>
        <p:blipFill>
          <a:blip r:embed="rId3"/>
          <a:stretch>
            <a:fillRect/>
          </a:stretch>
        </p:blipFill>
        <p:spPr>
          <a:xfrm>
            <a:off x="2575618" y="2540619"/>
            <a:ext cx="6998683" cy="4072460"/>
          </a:xfrm>
          <a:prstGeom prst="rect">
            <a:avLst/>
          </a:prstGeom>
          <a:ln>
            <a:noFill/>
          </a:ln>
          <a:effectLst>
            <a:outerShdw blurRad="190500" algn="tl" rotWithShape="0">
              <a:srgbClr val="333333">
                <a:alpha val="30000"/>
              </a:srgbClr>
            </a:outerShdw>
          </a:effectLst>
        </p:spPr>
      </p:pic>
      <p:sp>
        <p:nvSpPr>
          <p:cNvPr id="7" name="TextBox 6">
            <a:extLst>
              <a:ext uri="{FF2B5EF4-FFF2-40B4-BE49-F238E27FC236}">
                <a16:creationId xmlns:a16="http://schemas.microsoft.com/office/drawing/2014/main" id="{03830BEE-A744-42F6-9A82-CCDAB5CD5812}"/>
              </a:ext>
            </a:extLst>
          </p:cNvPr>
          <p:cNvSpPr txBox="1"/>
          <p:nvPr/>
        </p:nvSpPr>
        <p:spPr>
          <a:xfrm>
            <a:off x="313099" y="972605"/>
            <a:ext cx="9178835" cy="662682"/>
          </a:xfrm>
          <a:prstGeom prst="rect">
            <a:avLst/>
          </a:prstGeom>
          <a:noFill/>
        </p:spPr>
        <p:txBody>
          <a:bodyPr wrap="square" rtlCol="0" anchor="t">
            <a:spAutoFit/>
          </a:bodyPr>
          <a:lstStyle/>
          <a:p>
            <a:pPr>
              <a:lnSpc>
                <a:spcPct val="120000"/>
              </a:lnSpc>
            </a:pPr>
            <a:r>
              <a:rPr lang="en-US" sz="2000" dirty="0">
                <a:solidFill>
                  <a:srgbClr val="58599B"/>
                </a:solidFill>
                <a:latin typeface="Segoe UI Semilight"/>
                <a:cs typeface="Segoe UI Semilight"/>
              </a:rPr>
              <a:t>The basics</a:t>
            </a:r>
          </a:p>
          <a:p>
            <a:pPr>
              <a:lnSpc>
                <a:spcPct val="120000"/>
              </a:lnSpc>
            </a:pPr>
            <a:r>
              <a:rPr lang="en-US" sz="1050" dirty="0">
                <a:solidFill>
                  <a:schemeClr val="tx1">
                    <a:lumMod val="75000"/>
                    <a:lumOff val="25000"/>
                  </a:schemeClr>
                </a:solidFill>
                <a:latin typeface="Segoe UI Semilight"/>
                <a:cs typeface="Segoe UI Semilight"/>
              </a:rPr>
              <a:t>Teams is divided into tabs on the left side of your screen.</a:t>
            </a:r>
            <a:endParaRPr lang="en-US" sz="1050"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cxnSp>
        <p:nvCxnSpPr>
          <p:cNvPr id="8" name="Connector: Elbow 7">
            <a:extLst>
              <a:ext uri="{FF2B5EF4-FFF2-40B4-BE49-F238E27FC236}">
                <a16:creationId xmlns:a16="http://schemas.microsoft.com/office/drawing/2014/main" id="{3254DEF8-62F8-4B30-9773-967708324E45}"/>
              </a:ext>
            </a:extLst>
          </p:cNvPr>
          <p:cNvCxnSpPr>
            <a:cxnSpLocks/>
          </p:cNvCxnSpPr>
          <p:nvPr/>
        </p:nvCxnSpPr>
        <p:spPr>
          <a:xfrm flipV="1">
            <a:off x="2224206" y="2921214"/>
            <a:ext cx="275065" cy="1"/>
          </a:xfrm>
          <a:prstGeom prst="bentConnector3">
            <a:avLst>
              <a:gd name="adj1" fmla="val 50000"/>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30" name="Title Placeholder 1">
            <a:extLst>
              <a:ext uri="{FF2B5EF4-FFF2-40B4-BE49-F238E27FC236}">
                <a16:creationId xmlns:a16="http://schemas.microsoft.com/office/drawing/2014/main" id="{CFF2135A-EDF0-F44B-BAE8-55DB8F0FFABC}"/>
              </a:ext>
            </a:extLst>
          </p:cNvPr>
          <p:cNvSpPr txBox="1">
            <a:spLocks/>
          </p:cNvSpPr>
          <p:nvPr/>
        </p:nvSpPr>
        <p:spPr>
          <a:xfrm>
            <a:off x="173648" y="606"/>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36" name="Rounded Rectangle 35">
            <a:extLst>
              <a:ext uri="{FF2B5EF4-FFF2-40B4-BE49-F238E27FC236}">
                <a16:creationId xmlns:a16="http://schemas.microsoft.com/office/drawing/2014/main" id="{6B55731E-BA7E-8A41-9A22-4E1CC704EA4F}"/>
              </a:ext>
            </a:extLst>
          </p:cNvPr>
          <p:cNvSpPr/>
          <p:nvPr/>
        </p:nvSpPr>
        <p:spPr>
          <a:xfrm>
            <a:off x="380557" y="2687983"/>
            <a:ext cx="1852748" cy="695100"/>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ctr" anchorCtr="0"/>
          <a:lstStyle/>
          <a:p>
            <a:pPr lvl="0">
              <a:lnSpc>
                <a:spcPct val="120000"/>
              </a:lnSpc>
            </a:pPr>
            <a:r>
              <a:rPr lang="en-US" sz="800" b="1" dirty="0">
                <a:solidFill>
                  <a:prstClr val="black"/>
                </a:solidFill>
                <a:latin typeface="Segoe UI" panose="020B0502040204020203" pitchFamily="34" charset="0"/>
                <a:cs typeface="Segoe UI" panose="020B0502040204020203" pitchFamily="34" charset="0"/>
              </a:rPr>
              <a:t>Navigate Microsoft Teams</a:t>
            </a:r>
          </a:p>
          <a:p>
            <a:pPr lvl="0">
              <a:lnSpc>
                <a:spcPct val="120000"/>
              </a:lnSpc>
            </a:pPr>
            <a:r>
              <a:rPr lang="en-US" sz="700" dirty="0">
                <a:solidFill>
                  <a:prstClr val="black"/>
                </a:solidFill>
                <a:latin typeface="Segoe UI Semilight" panose="020B0402040204020203" pitchFamily="34" charset="0"/>
                <a:cs typeface="Segoe UI Semilight" panose="020B0402040204020203" pitchFamily="34" charset="0"/>
              </a:rPr>
              <a:t>Use these buttons to switch between Activity Feed, Chat, your Teams, Assignments, Calendar, and Files.</a:t>
            </a:r>
          </a:p>
        </p:txBody>
      </p:sp>
      <p:sp>
        <p:nvSpPr>
          <p:cNvPr id="47" name="Rounded Rectangle 46">
            <a:extLst>
              <a:ext uri="{FF2B5EF4-FFF2-40B4-BE49-F238E27FC236}">
                <a16:creationId xmlns:a16="http://schemas.microsoft.com/office/drawing/2014/main" id="{B4BAB091-AFB7-0543-BA5A-90211D98FF6C}"/>
              </a:ext>
            </a:extLst>
          </p:cNvPr>
          <p:cNvSpPr/>
          <p:nvPr/>
        </p:nvSpPr>
        <p:spPr>
          <a:xfrm>
            <a:off x="380557" y="5930566"/>
            <a:ext cx="1852748" cy="482226"/>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ctr" anchorCtr="0"/>
          <a:lstStyle/>
          <a:p>
            <a:pPr lvl="0">
              <a:lnSpc>
                <a:spcPct val="120000"/>
              </a:lnSpc>
            </a:pPr>
            <a:r>
              <a:rPr lang="en-US" sz="800" b="1" dirty="0">
                <a:solidFill>
                  <a:prstClr val="black"/>
                </a:solidFill>
                <a:latin typeface="Segoe UI" panose="020B0502040204020203" pitchFamily="34" charset="0"/>
                <a:cs typeface="Segoe UI" panose="020B0502040204020203" pitchFamily="34" charset="0"/>
              </a:rPr>
              <a:t>Add apps</a:t>
            </a:r>
          </a:p>
          <a:p>
            <a:pPr lvl="0">
              <a:lnSpc>
                <a:spcPct val="120000"/>
              </a:lnSpc>
            </a:pPr>
            <a:r>
              <a:rPr lang="en-US" sz="700" dirty="0">
                <a:solidFill>
                  <a:prstClr val="black"/>
                </a:solidFill>
                <a:latin typeface="Segoe UI Semilight" panose="020B0402040204020203" pitchFamily="34" charset="0"/>
                <a:cs typeface="Segoe UI Semilight" panose="020B0402040204020203" pitchFamily="34" charset="0"/>
              </a:rPr>
              <a:t>Launch Apps to browse or search apps you can add to Teams.</a:t>
            </a:r>
          </a:p>
        </p:txBody>
      </p:sp>
      <p:sp>
        <p:nvSpPr>
          <p:cNvPr id="49" name="Rounded Rectangle 48">
            <a:extLst>
              <a:ext uri="{FF2B5EF4-FFF2-40B4-BE49-F238E27FC236}">
                <a16:creationId xmlns:a16="http://schemas.microsoft.com/office/drawing/2014/main" id="{23747347-DF77-0F43-9F1E-D9F7EFD42BC9}"/>
              </a:ext>
            </a:extLst>
          </p:cNvPr>
          <p:cNvSpPr/>
          <p:nvPr/>
        </p:nvSpPr>
        <p:spPr>
          <a:xfrm>
            <a:off x="9882348" y="2613237"/>
            <a:ext cx="1852748" cy="608046"/>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Join or create a team</a:t>
            </a:r>
          </a:p>
          <a:p>
            <a:pPr lvl="0">
              <a:lnSpc>
                <a:spcPct val="120000"/>
              </a:lnSpc>
            </a:pPr>
            <a:r>
              <a:rPr lang="en-US" sz="700">
                <a:solidFill>
                  <a:prstClr val="black"/>
                </a:solidFill>
                <a:latin typeface="Segoe UI Semilight" panose="020B0402040204020203" pitchFamily="34" charset="0"/>
                <a:cs typeface="Segoe UI Semilight" panose="020B0402040204020203" pitchFamily="34" charset="0"/>
              </a:rPr>
              <a:t>Find the team you’re looking for, join with a code, or make one of your own.</a:t>
            </a:r>
          </a:p>
        </p:txBody>
      </p:sp>
      <p:sp>
        <p:nvSpPr>
          <p:cNvPr id="51" name="Rounded Rectangle 50">
            <a:extLst>
              <a:ext uri="{FF2B5EF4-FFF2-40B4-BE49-F238E27FC236}">
                <a16:creationId xmlns:a16="http://schemas.microsoft.com/office/drawing/2014/main" id="{D0B6DAE0-81F0-CF46-A800-F32CAFE52B15}"/>
              </a:ext>
            </a:extLst>
          </p:cNvPr>
          <p:cNvSpPr/>
          <p:nvPr/>
        </p:nvSpPr>
        <p:spPr>
          <a:xfrm>
            <a:off x="2728020" y="1741033"/>
            <a:ext cx="1831788" cy="624573"/>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dirty="0">
                <a:solidFill>
                  <a:prstClr val="black"/>
                </a:solidFill>
                <a:latin typeface="Segoe UI" panose="020B0502040204020203" pitchFamily="34" charset="0"/>
                <a:cs typeface="Segoe UI" panose="020B0502040204020203" pitchFamily="34" charset="0"/>
              </a:rPr>
              <a:t>Start a new chat</a:t>
            </a:r>
          </a:p>
          <a:p>
            <a:pPr lvl="0">
              <a:lnSpc>
                <a:spcPct val="120000"/>
              </a:lnSpc>
            </a:pPr>
            <a:r>
              <a:rPr lang="en-US" sz="700" dirty="0">
                <a:solidFill>
                  <a:prstClr val="black"/>
                </a:solidFill>
                <a:latin typeface="Segoe UI Semilight" panose="020B0402040204020203" pitchFamily="34" charset="0"/>
                <a:cs typeface="Segoe UI Semilight" panose="020B0402040204020203" pitchFamily="34" charset="0"/>
              </a:rPr>
              <a:t>Launch a private one-on-one or small group conversation.</a:t>
            </a:r>
          </a:p>
        </p:txBody>
      </p:sp>
      <p:cxnSp>
        <p:nvCxnSpPr>
          <p:cNvPr id="60" name="Straight Arrow Connector 59">
            <a:extLst>
              <a:ext uri="{FF2B5EF4-FFF2-40B4-BE49-F238E27FC236}">
                <a16:creationId xmlns:a16="http://schemas.microsoft.com/office/drawing/2014/main" id="{B5A00F39-11D4-9849-9DAC-E64833E79F52}"/>
              </a:ext>
            </a:extLst>
          </p:cNvPr>
          <p:cNvCxnSpPr>
            <a:cxnSpLocks/>
          </p:cNvCxnSpPr>
          <p:nvPr/>
        </p:nvCxnSpPr>
        <p:spPr>
          <a:xfrm>
            <a:off x="4418873" y="2362162"/>
            <a:ext cx="1" cy="91674"/>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283515C7-20F4-8142-A8D1-1E18603F1D5A}"/>
              </a:ext>
            </a:extLst>
          </p:cNvPr>
          <p:cNvSpPr/>
          <p:nvPr/>
        </p:nvSpPr>
        <p:spPr>
          <a:xfrm>
            <a:off x="5272997" y="1737718"/>
            <a:ext cx="1831788" cy="627888"/>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Use the command box</a:t>
            </a:r>
          </a:p>
          <a:p>
            <a:pPr lvl="0">
              <a:lnSpc>
                <a:spcPct val="120000"/>
              </a:lnSpc>
            </a:pPr>
            <a:r>
              <a:rPr lang="en-US" sz="700">
                <a:solidFill>
                  <a:prstClr val="black"/>
                </a:solidFill>
                <a:latin typeface="Segoe UI Semilight" panose="020B0402040204020203" pitchFamily="34" charset="0"/>
                <a:cs typeface="Segoe UI Semilight" panose="020B0402040204020203" pitchFamily="34" charset="0"/>
              </a:rPr>
              <a:t>Search for specific items or people, take quick actions, and launch apps.</a:t>
            </a:r>
          </a:p>
        </p:txBody>
      </p:sp>
      <p:cxnSp>
        <p:nvCxnSpPr>
          <p:cNvPr id="64" name="Straight Arrow Connector 63">
            <a:extLst>
              <a:ext uri="{FF2B5EF4-FFF2-40B4-BE49-F238E27FC236}">
                <a16:creationId xmlns:a16="http://schemas.microsoft.com/office/drawing/2014/main" id="{4ECC3D16-13A1-864C-AF0C-20835AEDC723}"/>
              </a:ext>
            </a:extLst>
          </p:cNvPr>
          <p:cNvCxnSpPr>
            <a:cxnSpLocks/>
          </p:cNvCxnSpPr>
          <p:nvPr/>
        </p:nvCxnSpPr>
        <p:spPr>
          <a:xfrm>
            <a:off x="6768843" y="2356067"/>
            <a:ext cx="1" cy="273962"/>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66" name="Rounded Rectangle 65">
            <a:extLst>
              <a:ext uri="{FF2B5EF4-FFF2-40B4-BE49-F238E27FC236}">
                <a16:creationId xmlns:a16="http://schemas.microsoft.com/office/drawing/2014/main" id="{6384418D-F332-F841-B57A-6459FDADD8C6}"/>
              </a:ext>
            </a:extLst>
          </p:cNvPr>
          <p:cNvSpPr/>
          <p:nvPr/>
        </p:nvSpPr>
        <p:spPr>
          <a:xfrm>
            <a:off x="7691712" y="1731980"/>
            <a:ext cx="1831789" cy="627888"/>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Manage profile settings</a:t>
            </a:r>
          </a:p>
          <a:p>
            <a:pPr lvl="0">
              <a:lnSpc>
                <a:spcPct val="120000"/>
              </a:lnSpc>
            </a:pPr>
            <a:r>
              <a:rPr lang="en-US" sz="700">
                <a:solidFill>
                  <a:prstClr val="black"/>
                </a:solidFill>
                <a:latin typeface="Segoe UI Semilight" panose="020B0402040204020203" pitchFamily="34" charset="0"/>
                <a:cs typeface="Segoe UI Semilight" panose="020B0402040204020203" pitchFamily="34" charset="0"/>
              </a:rPr>
              <a:t>Change app settings, change your pic, or download the mobile app.</a:t>
            </a:r>
          </a:p>
        </p:txBody>
      </p:sp>
      <p:sp>
        <p:nvSpPr>
          <p:cNvPr id="69" name="Rounded Rectangle 68">
            <a:extLst>
              <a:ext uri="{FF2B5EF4-FFF2-40B4-BE49-F238E27FC236}">
                <a16:creationId xmlns:a16="http://schemas.microsoft.com/office/drawing/2014/main" id="{8E4C01BD-20EE-E649-9E2D-7F3BB00BB037}"/>
              </a:ext>
            </a:extLst>
          </p:cNvPr>
          <p:cNvSpPr/>
          <p:nvPr/>
        </p:nvSpPr>
        <p:spPr>
          <a:xfrm>
            <a:off x="9882348" y="4761544"/>
            <a:ext cx="1852748" cy="1799017"/>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dirty="0">
                <a:solidFill>
                  <a:prstClr val="black"/>
                </a:solidFill>
                <a:latin typeface="Segoe UI" panose="020B0502040204020203" pitchFamily="34" charset="0"/>
                <a:cs typeface="Segoe UI" panose="020B0502040204020203" pitchFamily="34" charset="0"/>
              </a:rPr>
              <a:t>What is a team?</a:t>
            </a:r>
          </a:p>
          <a:p>
            <a:pPr lvl="0">
              <a:lnSpc>
                <a:spcPct val="120000"/>
              </a:lnSpc>
            </a:pPr>
            <a:r>
              <a:rPr lang="en-US" sz="700" dirty="0">
                <a:solidFill>
                  <a:prstClr val="black"/>
                </a:solidFill>
                <a:latin typeface="Segoe UI Semilight" panose="020B0402040204020203" pitchFamily="34" charset="0"/>
                <a:cs typeface="Segoe UI Semilight" panose="020B0402040204020203" pitchFamily="34" charset="0"/>
              </a:rPr>
              <a:t>You can create or join a team to collaborate with a certain group of people.  Have conversations, share files and use shared tools with the group – all in one place. That group could consist of a class of students and faculty, a group of staff and faculty collaborating on a topic, or even a group for a student club or other extracurriculars. </a:t>
            </a:r>
          </a:p>
        </p:txBody>
      </p:sp>
      <p:cxnSp>
        <p:nvCxnSpPr>
          <p:cNvPr id="71" name="Connector: Elbow 7">
            <a:extLst>
              <a:ext uri="{FF2B5EF4-FFF2-40B4-BE49-F238E27FC236}">
                <a16:creationId xmlns:a16="http://schemas.microsoft.com/office/drawing/2014/main" id="{CA56830D-8437-5F47-8AB1-25A0AA44F702}"/>
              </a:ext>
            </a:extLst>
          </p:cNvPr>
          <p:cNvCxnSpPr>
            <a:cxnSpLocks/>
            <a:stCxn id="44" idx="3"/>
          </p:cNvCxnSpPr>
          <p:nvPr/>
        </p:nvCxnSpPr>
        <p:spPr>
          <a:xfrm flipV="1">
            <a:off x="2233305" y="3544062"/>
            <a:ext cx="265966" cy="262047"/>
          </a:xfrm>
          <a:prstGeom prst="bentConnector3">
            <a:avLst>
              <a:gd name="adj1" fmla="val 50000"/>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44" name="Rounded Rectangle 43">
            <a:extLst>
              <a:ext uri="{FF2B5EF4-FFF2-40B4-BE49-F238E27FC236}">
                <a16:creationId xmlns:a16="http://schemas.microsoft.com/office/drawing/2014/main" id="{7E72B227-38EA-494C-A0A4-E6C1D9A54D4F}"/>
              </a:ext>
            </a:extLst>
          </p:cNvPr>
          <p:cNvSpPr/>
          <p:nvPr/>
        </p:nvSpPr>
        <p:spPr>
          <a:xfrm>
            <a:off x="380557" y="3555026"/>
            <a:ext cx="1852748" cy="502166"/>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ctr" anchorCtr="0"/>
          <a:lstStyle/>
          <a:p>
            <a:pPr lvl="0">
              <a:lnSpc>
                <a:spcPct val="120000"/>
              </a:lnSpc>
            </a:pPr>
            <a:r>
              <a:rPr lang="en-US" sz="800" b="1" dirty="0">
                <a:solidFill>
                  <a:prstClr val="black"/>
                </a:solidFill>
                <a:latin typeface="Segoe UI" panose="020B0502040204020203" pitchFamily="34" charset="0"/>
                <a:cs typeface="Segoe UI" panose="020B0502040204020203" pitchFamily="34" charset="0"/>
              </a:rPr>
              <a:t>View and organize teams</a:t>
            </a:r>
          </a:p>
          <a:p>
            <a:pPr lvl="0">
              <a:lnSpc>
                <a:spcPct val="120000"/>
              </a:lnSpc>
            </a:pPr>
            <a:r>
              <a:rPr lang="en-US" sz="700" dirty="0">
                <a:solidFill>
                  <a:prstClr val="black"/>
                </a:solidFill>
                <a:latin typeface="Segoe UI Semilight" panose="020B0402040204020203" pitchFamily="34" charset="0"/>
                <a:cs typeface="Segoe UI Semilight" panose="020B0402040204020203" pitchFamily="34" charset="0"/>
              </a:rPr>
              <a:t>Click to see your teams. Drag team tiles around to reorder them.</a:t>
            </a:r>
          </a:p>
        </p:txBody>
      </p:sp>
      <p:cxnSp>
        <p:nvCxnSpPr>
          <p:cNvPr id="83" name="Connector: Elbow 7">
            <a:extLst>
              <a:ext uri="{FF2B5EF4-FFF2-40B4-BE49-F238E27FC236}">
                <a16:creationId xmlns:a16="http://schemas.microsoft.com/office/drawing/2014/main" id="{7E777CA2-362D-2A4E-BC8F-8E7CC82B5E13}"/>
              </a:ext>
            </a:extLst>
          </p:cNvPr>
          <p:cNvCxnSpPr>
            <a:cxnSpLocks/>
            <a:stCxn id="45" idx="3"/>
          </p:cNvCxnSpPr>
          <p:nvPr/>
        </p:nvCxnSpPr>
        <p:spPr>
          <a:xfrm flipV="1">
            <a:off x="2233305" y="4961814"/>
            <a:ext cx="265966" cy="157143"/>
          </a:xfrm>
          <a:prstGeom prst="bentConnector3">
            <a:avLst>
              <a:gd name="adj1" fmla="val 50000"/>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378F74B8-4BA5-1845-AF31-661D787B6246}"/>
              </a:ext>
            </a:extLst>
          </p:cNvPr>
          <p:cNvSpPr/>
          <p:nvPr/>
        </p:nvSpPr>
        <p:spPr>
          <a:xfrm>
            <a:off x="380557" y="4877844"/>
            <a:ext cx="1852748" cy="482226"/>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ctr" anchorCtr="0"/>
          <a:lstStyle/>
          <a:p>
            <a:pPr lvl="0">
              <a:lnSpc>
                <a:spcPct val="120000"/>
              </a:lnSpc>
            </a:pPr>
            <a:r>
              <a:rPr lang="en-US" sz="800" b="1" dirty="0">
                <a:solidFill>
                  <a:prstClr val="black"/>
                </a:solidFill>
                <a:latin typeface="Segoe UI" panose="020B0502040204020203" pitchFamily="34" charset="0"/>
                <a:cs typeface="Segoe UI" panose="020B0502040204020203" pitchFamily="34" charset="0"/>
              </a:rPr>
              <a:t>Find personal apps</a:t>
            </a:r>
          </a:p>
          <a:p>
            <a:pPr lvl="0">
              <a:lnSpc>
                <a:spcPct val="120000"/>
              </a:lnSpc>
            </a:pPr>
            <a:r>
              <a:rPr lang="en-US" sz="700" dirty="0">
                <a:solidFill>
                  <a:prstClr val="black"/>
                </a:solidFill>
                <a:latin typeface="Segoe UI Semilight" panose="020B0402040204020203" pitchFamily="34" charset="0"/>
                <a:cs typeface="Segoe UI Semilight" panose="020B0402040204020203" pitchFamily="34" charset="0"/>
              </a:rPr>
              <a:t>Click to find and manage your personal apps.</a:t>
            </a:r>
          </a:p>
        </p:txBody>
      </p:sp>
      <p:cxnSp>
        <p:nvCxnSpPr>
          <p:cNvPr id="87" name="Connector: Elbow 7">
            <a:extLst>
              <a:ext uri="{FF2B5EF4-FFF2-40B4-BE49-F238E27FC236}">
                <a16:creationId xmlns:a16="http://schemas.microsoft.com/office/drawing/2014/main" id="{AF33F95B-9DE7-2D48-96D6-70FBD116AEC3}"/>
              </a:ext>
            </a:extLst>
          </p:cNvPr>
          <p:cNvCxnSpPr>
            <a:cxnSpLocks/>
          </p:cNvCxnSpPr>
          <p:nvPr/>
        </p:nvCxnSpPr>
        <p:spPr>
          <a:xfrm flipV="1">
            <a:off x="2224206" y="6171679"/>
            <a:ext cx="275065" cy="1"/>
          </a:xfrm>
          <a:prstGeom prst="bentConnector3">
            <a:avLst>
              <a:gd name="adj1" fmla="val 50000"/>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90" name="Rounded Rectangle 89">
            <a:extLst>
              <a:ext uri="{FF2B5EF4-FFF2-40B4-BE49-F238E27FC236}">
                <a16:creationId xmlns:a16="http://schemas.microsoft.com/office/drawing/2014/main" id="{24A2D3D8-74E9-2145-B7E4-B70C5FE525D4}"/>
              </a:ext>
            </a:extLst>
          </p:cNvPr>
          <p:cNvSpPr/>
          <p:nvPr/>
        </p:nvSpPr>
        <p:spPr>
          <a:xfrm>
            <a:off x="9882348" y="3373202"/>
            <a:ext cx="1852748" cy="608046"/>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Manage your team</a:t>
            </a:r>
          </a:p>
          <a:p>
            <a:pPr lvl="0">
              <a:lnSpc>
                <a:spcPct val="120000"/>
              </a:lnSpc>
            </a:pPr>
            <a:r>
              <a:rPr lang="en-US" sz="700">
                <a:solidFill>
                  <a:prstClr val="black"/>
                </a:solidFill>
                <a:latin typeface="Segoe UI Semilight" panose="020B0402040204020203" pitchFamily="34" charset="0"/>
                <a:cs typeface="Segoe UI Semilight" panose="020B0402040204020203" pitchFamily="34" charset="0"/>
              </a:rPr>
              <a:t>Add or remove members, create a new channel, or get a link to the team.</a:t>
            </a:r>
          </a:p>
        </p:txBody>
      </p:sp>
      <p:cxnSp>
        <p:nvCxnSpPr>
          <p:cNvPr id="96" name="Straight Arrow Connector 95">
            <a:extLst>
              <a:ext uri="{FF2B5EF4-FFF2-40B4-BE49-F238E27FC236}">
                <a16:creationId xmlns:a16="http://schemas.microsoft.com/office/drawing/2014/main" id="{4D55C672-6A4F-1047-8877-D541E3CF5586}"/>
              </a:ext>
            </a:extLst>
          </p:cNvPr>
          <p:cNvCxnSpPr>
            <a:cxnSpLocks/>
          </p:cNvCxnSpPr>
          <p:nvPr/>
        </p:nvCxnSpPr>
        <p:spPr>
          <a:xfrm>
            <a:off x="8727183" y="2356067"/>
            <a:ext cx="0" cy="97769"/>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54B1039-3E85-5C49-9117-2501F54F8B6B}"/>
              </a:ext>
            </a:extLst>
          </p:cNvPr>
          <p:cNvCxnSpPr>
            <a:cxnSpLocks/>
            <a:stCxn id="49" idx="1"/>
          </p:cNvCxnSpPr>
          <p:nvPr/>
        </p:nvCxnSpPr>
        <p:spPr>
          <a:xfrm flipH="1">
            <a:off x="9432796" y="2917260"/>
            <a:ext cx="449552" cy="0"/>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81D3EDBB-3873-2942-B132-B1AA85EFE66C}"/>
              </a:ext>
            </a:extLst>
          </p:cNvPr>
          <p:cNvCxnSpPr>
            <a:cxnSpLocks/>
          </p:cNvCxnSpPr>
          <p:nvPr/>
        </p:nvCxnSpPr>
        <p:spPr>
          <a:xfrm flipH="1">
            <a:off x="9414508" y="3453708"/>
            <a:ext cx="467840" cy="0"/>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109" name="Rounded Rectangle 108">
            <a:extLst>
              <a:ext uri="{FF2B5EF4-FFF2-40B4-BE49-F238E27FC236}">
                <a16:creationId xmlns:a16="http://schemas.microsoft.com/office/drawing/2014/main" id="{858819A2-9769-CD48-9F2B-AA5892833C09}"/>
              </a:ext>
            </a:extLst>
          </p:cNvPr>
          <p:cNvSpPr/>
          <p:nvPr/>
        </p:nvSpPr>
        <p:spPr>
          <a:xfrm>
            <a:off x="9882348" y="4133168"/>
            <a:ext cx="1852748" cy="476458"/>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View your team</a:t>
            </a:r>
          </a:p>
          <a:p>
            <a:pPr lvl="0">
              <a:lnSpc>
                <a:spcPct val="120000"/>
              </a:lnSpc>
            </a:pPr>
            <a:r>
              <a:rPr lang="en-US" sz="700">
                <a:solidFill>
                  <a:prstClr val="black"/>
                </a:solidFill>
                <a:latin typeface="Segoe UI Semilight" panose="020B0402040204020203" pitchFamily="34" charset="0"/>
                <a:cs typeface="Segoe UI Semilight" panose="020B0402040204020203" pitchFamily="34" charset="0"/>
              </a:rPr>
              <a:t>Click to open your class or staff team.</a:t>
            </a:r>
          </a:p>
        </p:txBody>
      </p:sp>
      <p:cxnSp>
        <p:nvCxnSpPr>
          <p:cNvPr id="110" name="Connector: Elbow 7">
            <a:extLst>
              <a:ext uri="{FF2B5EF4-FFF2-40B4-BE49-F238E27FC236}">
                <a16:creationId xmlns:a16="http://schemas.microsoft.com/office/drawing/2014/main" id="{8EFB898D-1516-C44B-889D-21FCF5BDECC3}"/>
              </a:ext>
            </a:extLst>
          </p:cNvPr>
          <p:cNvCxnSpPr>
            <a:cxnSpLocks/>
          </p:cNvCxnSpPr>
          <p:nvPr/>
        </p:nvCxnSpPr>
        <p:spPr>
          <a:xfrm rot="10800000">
            <a:off x="9313334" y="4173889"/>
            <a:ext cx="569015" cy="238229"/>
          </a:xfrm>
          <a:prstGeom prst="bentConnector3">
            <a:avLst>
              <a:gd name="adj1" fmla="val 26193"/>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31" name="Rounded Rectangle 43">
            <a:extLst>
              <a:ext uri="{FF2B5EF4-FFF2-40B4-BE49-F238E27FC236}">
                <a16:creationId xmlns:a16="http://schemas.microsoft.com/office/drawing/2014/main" id="{0B901CD0-A510-451A-9DB2-7681CB302556}"/>
              </a:ext>
            </a:extLst>
          </p:cNvPr>
          <p:cNvSpPr/>
          <p:nvPr/>
        </p:nvSpPr>
        <p:spPr>
          <a:xfrm>
            <a:off x="380557" y="4229135"/>
            <a:ext cx="1852748" cy="502166"/>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ctr" anchorCtr="0"/>
          <a:lstStyle/>
          <a:p>
            <a:pPr lvl="0">
              <a:lnSpc>
                <a:spcPct val="120000"/>
              </a:lnSpc>
            </a:pPr>
            <a:r>
              <a:rPr lang="en-US" sz="800" b="1" dirty="0">
                <a:solidFill>
                  <a:prstClr val="black"/>
                </a:solidFill>
                <a:latin typeface="Segoe UI" panose="020B0502040204020203" pitchFamily="34" charset="0"/>
                <a:cs typeface="Segoe UI" panose="020B0502040204020203" pitchFamily="34" charset="0"/>
              </a:rPr>
              <a:t>Access assignments</a:t>
            </a:r>
          </a:p>
          <a:p>
            <a:pPr lvl="0">
              <a:lnSpc>
                <a:spcPct val="120000"/>
              </a:lnSpc>
            </a:pPr>
            <a:r>
              <a:rPr lang="en-US" sz="700" dirty="0">
                <a:solidFill>
                  <a:prstClr val="black"/>
                </a:solidFill>
                <a:latin typeface="Segoe UI Semilight" panose="020B0402040204020203" pitchFamily="34" charset="0"/>
                <a:cs typeface="Segoe UI Semilight" panose="020B0402040204020203" pitchFamily="34" charset="0"/>
              </a:rPr>
              <a:t>Keep track of class assignments your students have submitted.</a:t>
            </a:r>
          </a:p>
        </p:txBody>
      </p:sp>
      <p:cxnSp>
        <p:nvCxnSpPr>
          <p:cNvPr id="46" name="Connector: Elbow 7">
            <a:extLst>
              <a:ext uri="{FF2B5EF4-FFF2-40B4-BE49-F238E27FC236}">
                <a16:creationId xmlns:a16="http://schemas.microsoft.com/office/drawing/2014/main" id="{F67BADEA-E199-48B6-9449-78D107AD424E}"/>
              </a:ext>
            </a:extLst>
          </p:cNvPr>
          <p:cNvCxnSpPr>
            <a:cxnSpLocks/>
            <a:stCxn id="31" idx="3"/>
          </p:cNvCxnSpPr>
          <p:nvPr/>
        </p:nvCxnSpPr>
        <p:spPr>
          <a:xfrm flipV="1">
            <a:off x="2233305" y="3803278"/>
            <a:ext cx="265966" cy="676940"/>
          </a:xfrm>
          <a:prstGeom prst="bentConnector2">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082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5442B66-DD8C-2B43-92B2-BE38C4B5EAB9}"/>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7" name="TextBox 6">
            <a:extLst>
              <a:ext uri="{FF2B5EF4-FFF2-40B4-BE49-F238E27FC236}">
                <a16:creationId xmlns:a16="http://schemas.microsoft.com/office/drawing/2014/main" id="{06CD994F-BF80-5D4C-8F80-D75A9AF35101}"/>
              </a:ext>
            </a:extLst>
          </p:cNvPr>
          <p:cNvSpPr txBox="1"/>
          <p:nvPr/>
        </p:nvSpPr>
        <p:spPr>
          <a:xfrm>
            <a:off x="313100" y="1170892"/>
            <a:ext cx="4958148" cy="1030410"/>
          </a:xfrm>
          <a:prstGeom prst="rect">
            <a:avLst/>
          </a:prstGeom>
          <a:noFill/>
        </p:spPr>
        <p:txBody>
          <a:bodyPr wrap="square" rtlCol="0">
            <a:spAutoFit/>
          </a:bodyPr>
          <a:lstStyle/>
          <a:p>
            <a:pPr>
              <a:lnSpc>
                <a:spcPct val="120000"/>
              </a:lnSpc>
            </a:pPr>
            <a:r>
              <a:rPr lang="en-US" sz="2000">
                <a:solidFill>
                  <a:srgbClr val="58599B"/>
                </a:solidFill>
                <a:latin typeface="Segoe UI Semilight" panose="020B0402040204020203" pitchFamily="34" charset="0"/>
                <a:cs typeface="Segoe UI Semilight" panose="020B0402040204020203" pitchFamily="34" charset="0"/>
              </a:rPr>
              <a:t>Stay on top of things</a:t>
            </a:r>
          </a:p>
          <a:p>
            <a:pPr>
              <a:lnSpc>
                <a:spcPct val="120000"/>
              </a:lnSpc>
            </a:pPr>
            <a:r>
              <a:rPr lang="en-US" sz="1050">
                <a:solidFill>
                  <a:schemeClr val="tx1">
                    <a:lumMod val="95000"/>
                    <a:lumOff val="5000"/>
                  </a:schemeClr>
                </a:solidFill>
                <a:latin typeface="Segoe UI Semilight" panose="020B0402040204020203" pitchFamily="34" charset="0"/>
                <a:cs typeface="Segoe UI Semilight" panose="020B0402040204020203" pitchFamily="34" charset="0"/>
              </a:rPr>
              <a:t>Click </a:t>
            </a:r>
            <a:r>
              <a:rPr lang="en-US" sz="1050" b="1">
                <a:solidFill>
                  <a:schemeClr val="tx1">
                    <a:lumMod val="95000"/>
                    <a:lumOff val="5000"/>
                  </a:schemeClr>
                </a:solidFill>
                <a:latin typeface="Segoe UI" panose="020B0502040204020203" pitchFamily="34" charset="0"/>
                <a:cs typeface="Segoe UI" panose="020B0502040204020203" pitchFamily="34" charset="0"/>
              </a:rPr>
              <a:t>Activity</a:t>
            </a:r>
            <a:r>
              <a:rPr lang="en-US" sz="1050">
                <a:latin typeface="Teams Assets Light" pitchFamily="2" charset="0"/>
              </a:rPr>
              <a:t> </a:t>
            </a:r>
            <a:r>
              <a:rPr lang="en-US" sz="1050">
                <a:solidFill>
                  <a:schemeClr val="tx1">
                    <a:lumMod val="95000"/>
                    <a:lumOff val="5000"/>
                  </a:schemeClr>
                </a:solidFill>
                <a:latin typeface="Segoe UI Semilight" panose="020B0402040204020203" pitchFamily="34" charset="0"/>
                <a:cs typeface="Segoe UI Semilight" panose="020B0402040204020203" pitchFamily="34" charset="0"/>
              </a:rPr>
              <a:t>on the left. The </a:t>
            </a:r>
            <a:r>
              <a:rPr lang="en-US" sz="1050" b="1">
                <a:solidFill>
                  <a:schemeClr val="tx1">
                    <a:lumMod val="95000"/>
                    <a:lumOff val="5000"/>
                  </a:schemeClr>
                </a:solidFill>
                <a:latin typeface="Segoe UI" panose="020B0502040204020203" pitchFamily="34" charset="0"/>
                <a:cs typeface="Segoe UI" panose="020B0502040204020203" pitchFamily="34" charset="0"/>
              </a:rPr>
              <a:t>Feed</a:t>
            </a:r>
            <a:r>
              <a:rPr lang="en-US" sz="1050">
                <a:solidFill>
                  <a:schemeClr val="tx1">
                    <a:lumMod val="95000"/>
                    <a:lumOff val="5000"/>
                  </a:schemeClr>
                </a:solidFill>
                <a:latin typeface="Segoe UI Semilight" panose="020B0402040204020203" pitchFamily="34" charset="0"/>
                <a:cs typeface="Segoe UI Semilight" panose="020B0402040204020203" pitchFamily="34" charset="0"/>
              </a:rPr>
              <a:t> shows you all your notifications and everything that's happened lately in the channels you follow. This is also where you'll see notifications about your assignments.</a:t>
            </a:r>
          </a:p>
        </p:txBody>
      </p:sp>
      <p:sp>
        <p:nvSpPr>
          <p:cNvPr id="9" name="TextBox 8">
            <a:extLst>
              <a:ext uri="{FF2B5EF4-FFF2-40B4-BE49-F238E27FC236}">
                <a16:creationId xmlns:a16="http://schemas.microsoft.com/office/drawing/2014/main" id="{C4D6569F-8D1B-4741-BBED-8D29C60A1E5C}"/>
              </a:ext>
            </a:extLst>
          </p:cNvPr>
          <p:cNvSpPr txBox="1"/>
          <p:nvPr/>
        </p:nvSpPr>
        <p:spPr>
          <a:xfrm>
            <a:off x="6418471" y="1170892"/>
            <a:ext cx="5457956" cy="1025345"/>
          </a:xfrm>
          <a:prstGeom prst="rect">
            <a:avLst/>
          </a:prstGeom>
          <a:noFill/>
        </p:spPr>
        <p:txBody>
          <a:bodyPr wrap="square" rtlCol="0">
            <a:spAutoFit/>
          </a:bodyPr>
          <a:lstStyle/>
          <a:p>
            <a:pPr>
              <a:lnSpc>
                <a:spcPct val="120000"/>
              </a:lnSpc>
            </a:pPr>
            <a:r>
              <a:rPr lang="en-US" sz="2000">
                <a:solidFill>
                  <a:srgbClr val="58599B"/>
                </a:solidFill>
                <a:latin typeface="Segoe UI Semilight" panose="020B0402040204020203" pitchFamily="34" charset="0"/>
                <a:cs typeface="Segoe UI Semilight" panose="020B0402040204020203" pitchFamily="34" charset="0"/>
              </a:rPr>
              <a:t>Share a file</a:t>
            </a:r>
          </a:p>
          <a:p>
            <a:pPr>
              <a:lnSpc>
                <a:spcPct val="120000"/>
              </a:lnSpc>
            </a:pPr>
            <a:r>
              <a:rPr lang="en-US" sz="1050">
                <a:solidFill>
                  <a:schemeClr val="tx1">
                    <a:lumMod val="95000"/>
                    <a:lumOff val="5000"/>
                  </a:schemeClr>
                </a:solidFill>
                <a:latin typeface="Segoe UI Semilight" panose="020B0402040204020203" pitchFamily="34" charset="0"/>
                <a:cs typeface="Segoe UI Semilight" panose="020B0402040204020203" pitchFamily="34" charset="0"/>
              </a:rPr>
              <a:t>Click </a:t>
            </a:r>
            <a:r>
              <a:rPr lang="en-US" sz="1050" b="1">
                <a:solidFill>
                  <a:schemeClr val="tx1">
                    <a:lumMod val="95000"/>
                    <a:lumOff val="5000"/>
                  </a:schemeClr>
                </a:solidFill>
                <a:latin typeface="Segoe UI" panose="020B0502040204020203" pitchFamily="34" charset="0"/>
                <a:cs typeface="Segoe UI" panose="020B0502040204020203" pitchFamily="34" charset="0"/>
              </a:rPr>
              <a:t>Attach</a:t>
            </a:r>
            <a:r>
              <a:rPr lang="en-US" sz="1050">
                <a:solidFill>
                  <a:schemeClr val="tx1">
                    <a:lumMod val="95000"/>
                    <a:lumOff val="5000"/>
                  </a:schemeClr>
                </a:solidFill>
                <a:latin typeface="Segoe UI Semilight" panose="020B0402040204020203" pitchFamily="34" charset="0"/>
                <a:cs typeface="Segoe UI Semilight" panose="020B0402040204020203" pitchFamily="34" charset="0"/>
              </a:rPr>
              <a:t> under the box where you type messages, select the file location and then the file you want. Depending on the location of the file, you’ll get options for uploading a copy, sharing a link, or other ways to share.</a:t>
            </a:r>
          </a:p>
        </p:txBody>
      </p:sp>
      <p:sp>
        <p:nvSpPr>
          <p:cNvPr id="10" name="TextBox 9">
            <a:extLst>
              <a:ext uri="{FF2B5EF4-FFF2-40B4-BE49-F238E27FC236}">
                <a16:creationId xmlns:a16="http://schemas.microsoft.com/office/drawing/2014/main" id="{65694668-CAC9-6647-A241-ED1AD1A12E4F}"/>
              </a:ext>
            </a:extLst>
          </p:cNvPr>
          <p:cNvSpPr txBox="1"/>
          <p:nvPr/>
        </p:nvSpPr>
        <p:spPr>
          <a:xfrm>
            <a:off x="313100" y="3987490"/>
            <a:ext cx="4958148" cy="831446"/>
          </a:xfrm>
          <a:prstGeom prst="rect">
            <a:avLst/>
          </a:prstGeom>
          <a:noFill/>
        </p:spPr>
        <p:txBody>
          <a:bodyPr wrap="square" rtlCol="0">
            <a:spAutoFit/>
          </a:bodyPr>
          <a:lstStyle/>
          <a:p>
            <a:pPr>
              <a:lnSpc>
                <a:spcPct val="120000"/>
              </a:lnSpc>
            </a:pPr>
            <a:r>
              <a:rPr lang="en-US" sz="2000">
                <a:solidFill>
                  <a:srgbClr val="58599B"/>
                </a:solidFill>
                <a:latin typeface="Segoe UI Semilight" panose="020B0402040204020203" pitchFamily="34" charset="0"/>
                <a:cs typeface="Segoe UI Semilight" panose="020B0402040204020203" pitchFamily="34" charset="0"/>
              </a:rPr>
              <a:t>Add a tab in a channel</a:t>
            </a:r>
          </a:p>
          <a:p>
            <a:pPr>
              <a:lnSpc>
                <a:spcPct val="120000"/>
              </a:lnSpc>
            </a:pPr>
            <a:r>
              <a:rPr lang="en-US" sz="1050">
                <a:solidFill>
                  <a:schemeClr val="tx1">
                    <a:lumMod val="95000"/>
                    <a:lumOff val="5000"/>
                  </a:schemeClr>
                </a:solidFill>
                <a:latin typeface="Segoe UI Semilight" panose="020B0402040204020203" pitchFamily="34" charset="0"/>
                <a:cs typeface="Segoe UI Semilight" panose="020B0402040204020203" pitchFamily="34" charset="0"/>
              </a:rPr>
              <a:t>Click +</a:t>
            </a:r>
            <a:r>
              <a:rPr lang="en-US" sz="1050">
                <a:latin typeface="Teams Assets Light" pitchFamily="2" charset="0"/>
              </a:rPr>
              <a:t> </a:t>
            </a:r>
            <a:r>
              <a:rPr lang="en-US" sz="1050">
                <a:solidFill>
                  <a:schemeClr val="tx1">
                    <a:lumMod val="95000"/>
                    <a:lumOff val="5000"/>
                  </a:schemeClr>
                </a:solidFill>
                <a:latin typeface="Segoe UI Semilight" panose="020B0402040204020203" pitchFamily="34" charset="0"/>
                <a:cs typeface="Segoe UI Semilight" panose="020B0402040204020203" pitchFamily="34" charset="0"/>
              </a:rPr>
              <a:t>by the tabs at the top of the channel, click the app you want, and then follow the prompts. Use </a:t>
            </a:r>
            <a:r>
              <a:rPr lang="en-US" sz="1050" b="1">
                <a:solidFill>
                  <a:schemeClr val="tx1">
                    <a:lumMod val="95000"/>
                    <a:lumOff val="5000"/>
                  </a:schemeClr>
                </a:solidFill>
                <a:latin typeface="Segoe UI" panose="020B0502040204020203" pitchFamily="34" charset="0"/>
                <a:cs typeface="Segoe UI" panose="020B0502040204020203" pitchFamily="34" charset="0"/>
              </a:rPr>
              <a:t>Search</a:t>
            </a:r>
            <a:r>
              <a:rPr lang="en-US" sz="1050">
                <a:solidFill>
                  <a:schemeClr val="tx1">
                    <a:lumMod val="95000"/>
                    <a:lumOff val="5000"/>
                  </a:schemeClr>
                </a:solidFill>
                <a:latin typeface="Segoe UI Semilight" panose="020B0402040204020203" pitchFamily="34" charset="0"/>
                <a:cs typeface="Segoe UI Semilight" panose="020B0402040204020203" pitchFamily="34" charset="0"/>
              </a:rPr>
              <a:t> if you don’t see the app you want.</a:t>
            </a:r>
          </a:p>
        </p:txBody>
      </p:sp>
      <p:sp>
        <p:nvSpPr>
          <p:cNvPr id="11" name="TextBox 10">
            <a:extLst>
              <a:ext uri="{FF2B5EF4-FFF2-40B4-BE49-F238E27FC236}">
                <a16:creationId xmlns:a16="http://schemas.microsoft.com/office/drawing/2014/main" id="{49E85BE7-E93C-4F47-83F2-3CA182A3348E}"/>
              </a:ext>
            </a:extLst>
          </p:cNvPr>
          <p:cNvSpPr txBox="1"/>
          <p:nvPr/>
        </p:nvSpPr>
        <p:spPr>
          <a:xfrm>
            <a:off x="6416000" y="3987490"/>
            <a:ext cx="5462899" cy="1025345"/>
          </a:xfrm>
          <a:prstGeom prst="rect">
            <a:avLst/>
          </a:prstGeom>
          <a:noFill/>
        </p:spPr>
        <p:txBody>
          <a:bodyPr wrap="square" rtlCol="0">
            <a:spAutoFit/>
          </a:bodyPr>
          <a:lstStyle/>
          <a:p>
            <a:pPr>
              <a:lnSpc>
                <a:spcPct val="120000"/>
              </a:lnSpc>
            </a:pPr>
            <a:r>
              <a:rPr lang="en-US" sz="2000">
                <a:solidFill>
                  <a:srgbClr val="58599B"/>
                </a:solidFill>
                <a:latin typeface="Segoe UI Semilight" panose="020B0402040204020203" pitchFamily="34" charset="0"/>
                <a:cs typeface="Segoe UI Semilight" panose="020B0402040204020203" pitchFamily="34" charset="0"/>
              </a:rPr>
              <a:t>Work with files</a:t>
            </a:r>
          </a:p>
          <a:p>
            <a:pPr>
              <a:lnSpc>
                <a:spcPct val="120000"/>
              </a:lnSpc>
            </a:pPr>
            <a:r>
              <a:rPr lang="en-US" sz="1050">
                <a:solidFill>
                  <a:schemeClr val="tx1">
                    <a:lumMod val="95000"/>
                    <a:lumOff val="5000"/>
                  </a:schemeClr>
                </a:solidFill>
                <a:latin typeface="Segoe UI Semilight" panose="020B0402040204020203" pitchFamily="34" charset="0"/>
                <a:cs typeface="Segoe UI Semilight" panose="020B0402040204020203" pitchFamily="34" charset="0"/>
              </a:rPr>
              <a:t>Click </a:t>
            </a:r>
            <a:r>
              <a:rPr lang="en-US" sz="1050" b="1">
                <a:solidFill>
                  <a:schemeClr val="tx1">
                    <a:lumMod val="95000"/>
                    <a:lumOff val="5000"/>
                  </a:schemeClr>
                </a:solidFill>
                <a:latin typeface="Segoe UI" panose="020B0502040204020203" pitchFamily="34" charset="0"/>
                <a:cs typeface="Segoe UI" panose="020B0502040204020203" pitchFamily="34" charset="0"/>
              </a:rPr>
              <a:t>Files</a:t>
            </a:r>
            <a:r>
              <a:rPr lang="en-US" sz="1050">
                <a:latin typeface="Teams Assets Light" pitchFamily="2" charset="0"/>
              </a:rPr>
              <a:t> </a:t>
            </a:r>
            <a:r>
              <a:rPr lang="en-US" sz="1050">
                <a:solidFill>
                  <a:schemeClr val="tx1">
                    <a:lumMod val="95000"/>
                    <a:lumOff val="5000"/>
                  </a:schemeClr>
                </a:solidFill>
                <a:latin typeface="Segoe UI Semilight" panose="020B0402040204020203" pitchFamily="34" charset="0"/>
                <a:cs typeface="Segoe UI Semilight" panose="020B0402040204020203" pitchFamily="34" charset="0"/>
              </a:rPr>
              <a:t>on the left to see all files shared across all of your teams. Click </a:t>
            </a:r>
            <a:r>
              <a:rPr lang="en-US" sz="1050" b="1">
                <a:solidFill>
                  <a:schemeClr val="tx1">
                    <a:lumMod val="95000"/>
                    <a:lumOff val="5000"/>
                  </a:schemeClr>
                </a:solidFill>
                <a:latin typeface="Segoe UI" panose="020B0502040204020203" pitchFamily="34" charset="0"/>
                <a:cs typeface="Segoe UI" panose="020B0502040204020203" pitchFamily="34" charset="0"/>
              </a:rPr>
              <a:t>Files</a:t>
            </a:r>
            <a:r>
              <a:rPr lang="en-US" sz="1050">
                <a:solidFill>
                  <a:schemeClr val="tx1">
                    <a:lumMod val="95000"/>
                    <a:lumOff val="5000"/>
                  </a:schemeClr>
                </a:solidFill>
                <a:latin typeface="Segoe UI Semilight" panose="020B0402040204020203" pitchFamily="34" charset="0"/>
                <a:cs typeface="Segoe UI Semilight" panose="020B0402040204020203" pitchFamily="34" charset="0"/>
              </a:rPr>
              <a:t> at the top of a channel to see all files shared in that channel. Click </a:t>
            </a:r>
            <a:r>
              <a:rPr lang="en-US" sz="1050" b="1">
                <a:solidFill>
                  <a:schemeClr val="tx1">
                    <a:lumMod val="95000"/>
                    <a:lumOff val="5000"/>
                  </a:schemeClr>
                </a:solidFill>
                <a:latin typeface="Segoe UI" panose="020B0502040204020203" pitchFamily="34" charset="0"/>
                <a:cs typeface="Segoe UI" panose="020B0502040204020203" pitchFamily="34" charset="0"/>
              </a:rPr>
              <a:t>More options ... </a:t>
            </a:r>
            <a:r>
              <a:rPr lang="en-US" sz="1050">
                <a:solidFill>
                  <a:schemeClr val="tx1">
                    <a:lumMod val="95000"/>
                    <a:lumOff val="5000"/>
                  </a:schemeClr>
                </a:solidFill>
                <a:latin typeface="Segoe UI Semilight" panose="020B0402040204020203" pitchFamily="34" charset="0"/>
                <a:cs typeface="Segoe UI Semilight" panose="020B0402040204020203" pitchFamily="34" charset="0"/>
              </a:rPr>
              <a:t>next to a file to see what you can do with it. In a channel, you can instantly turn a file into a tab at the top!</a:t>
            </a:r>
          </a:p>
        </p:txBody>
      </p:sp>
      <p:pic>
        <p:nvPicPr>
          <p:cNvPr id="16" name="Picture 15">
            <a:extLst>
              <a:ext uri="{FF2B5EF4-FFF2-40B4-BE49-F238E27FC236}">
                <a16:creationId xmlns:a16="http://schemas.microsoft.com/office/drawing/2014/main" id="{6094A74C-44D4-5B45-9CBA-D0462A923AA1}"/>
              </a:ext>
            </a:extLst>
          </p:cNvPr>
          <p:cNvPicPr>
            <a:picLocks noChangeAspect="1"/>
          </p:cNvPicPr>
          <p:nvPr/>
        </p:nvPicPr>
        <p:blipFill>
          <a:blip r:embed="rId2"/>
          <a:stretch>
            <a:fillRect/>
          </a:stretch>
        </p:blipFill>
        <p:spPr>
          <a:xfrm>
            <a:off x="1318430" y="2310695"/>
            <a:ext cx="2947487" cy="1490880"/>
          </a:xfrm>
          <a:prstGeom prst="rect">
            <a:avLst/>
          </a:prstGeom>
          <a:effectLst>
            <a:outerShdw blurRad="190500" algn="t" rotWithShape="0">
              <a:prstClr val="black">
                <a:alpha val="30000"/>
              </a:prstClr>
            </a:outerShdw>
          </a:effectLst>
        </p:spPr>
      </p:pic>
      <p:pic>
        <p:nvPicPr>
          <p:cNvPr id="18" name="Picture 17">
            <a:extLst>
              <a:ext uri="{FF2B5EF4-FFF2-40B4-BE49-F238E27FC236}">
                <a16:creationId xmlns:a16="http://schemas.microsoft.com/office/drawing/2014/main" id="{6788E9FD-03C3-3B41-9493-FB24FCE2CFC6}"/>
              </a:ext>
            </a:extLst>
          </p:cNvPr>
          <p:cNvPicPr>
            <a:picLocks noChangeAspect="1"/>
          </p:cNvPicPr>
          <p:nvPr/>
        </p:nvPicPr>
        <p:blipFill rotWithShape="1">
          <a:blip r:embed="rId3"/>
          <a:srcRect b="44386"/>
          <a:stretch/>
        </p:blipFill>
        <p:spPr>
          <a:xfrm>
            <a:off x="1521863" y="4955569"/>
            <a:ext cx="2540620" cy="1490880"/>
          </a:xfrm>
          <a:prstGeom prst="rect">
            <a:avLst/>
          </a:prstGeom>
          <a:effectLst>
            <a:outerShdw blurRad="190500" algn="t" rotWithShape="0">
              <a:prstClr val="black">
                <a:alpha val="30000"/>
              </a:prstClr>
            </a:outerShdw>
          </a:effectLst>
        </p:spPr>
      </p:pic>
      <p:pic>
        <p:nvPicPr>
          <p:cNvPr id="20" name="Picture 19">
            <a:extLst>
              <a:ext uri="{FF2B5EF4-FFF2-40B4-BE49-F238E27FC236}">
                <a16:creationId xmlns:a16="http://schemas.microsoft.com/office/drawing/2014/main" id="{76C314A1-2454-D749-9D86-556F36721E34}"/>
              </a:ext>
            </a:extLst>
          </p:cNvPr>
          <p:cNvPicPr>
            <a:picLocks noChangeAspect="1"/>
          </p:cNvPicPr>
          <p:nvPr/>
        </p:nvPicPr>
        <p:blipFill>
          <a:blip r:embed="rId4"/>
          <a:stretch>
            <a:fillRect/>
          </a:stretch>
        </p:blipFill>
        <p:spPr>
          <a:xfrm>
            <a:off x="7815676" y="2310695"/>
            <a:ext cx="2663547" cy="1508676"/>
          </a:xfrm>
          <a:prstGeom prst="rect">
            <a:avLst/>
          </a:prstGeom>
          <a:effectLst>
            <a:outerShdw blurRad="190500" algn="t" rotWithShape="0">
              <a:prstClr val="black">
                <a:alpha val="30000"/>
              </a:prstClr>
            </a:outerShdw>
          </a:effectLst>
        </p:spPr>
      </p:pic>
      <p:pic>
        <p:nvPicPr>
          <p:cNvPr id="22" name="Picture 21">
            <a:extLst>
              <a:ext uri="{FF2B5EF4-FFF2-40B4-BE49-F238E27FC236}">
                <a16:creationId xmlns:a16="http://schemas.microsoft.com/office/drawing/2014/main" id="{91F7FE7A-4FC2-2845-AA13-D0C1DA03E08A}"/>
              </a:ext>
            </a:extLst>
          </p:cNvPr>
          <p:cNvPicPr>
            <a:picLocks noChangeAspect="1"/>
          </p:cNvPicPr>
          <p:nvPr/>
        </p:nvPicPr>
        <p:blipFill>
          <a:blip r:embed="rId5"/>
          <a:stretch>
            <a:fillRect/>
          </a:stretch>
        </p:blipFill>
        <p:spPr>
          <a:xfrm>
            <a:off x="7980433" y="5180954"/>
            <a:ext cx="2334033" cy="1274411"/>
          </a:xfrm>
          <a:prstGeom prst="rect">
            <a:avLst/>
          </a:prstGeom>
          <a:effectLst>
            <a:outerShdw blurRad="190500" algn="t" rotWithShape="0">
              <a:prstClr val="black">
                <a:alpha val="30000"/>
              </a:prstClr>
            </a:outerShdw>
          </a:effectLst>
        </p:spPr>
      </p:pic>
      <p:cxnSp>
        <p:nvCxnSpPr>
          <p:cNvPr id="23" name="Straight Connector 22">
            <a:extLst>
              <a:ext uri="{FF2B5EF4-FFF2-40B4-BE49-F238E27FC236}">
                <a16:creationId xmlns:a16="http://schemas.microsoft.com/office/drawing/2014/main" id="{9E96ABC5-B9A6-914C-8268-D35F24F85A28}"/>
              </a:ext>
            </a:extLst>
          </p:cNvPr>
          <p:cNvCxnSpPr>
            <a:cxnSpLocks/>
          </p:cNvCxnSpPr>
          <p:nvPr/>
        </p:nvCxnSpPr>
        <p:spPr>
          <a:xfrm flipV="1">
            <a:off x="6098471" y="1301676"/>
            <a:ext cx="0" cy="515213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211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9F37C5C-393F-254E-959A-D9FAB7FF22B9}"/>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8" name="TextBox 7">
            <a:extLst>
              <a:ext uri="{FF2B5EF4-FFF2-40B4-BE49-F238E27FC236}">
                <a16:creationId xmlns:a16="http://schemas.microsoft.com/office/drawing/2014/main" id="{1C8E2C8D-8F1E-C54F-BFF4-8DD1274986BA}"/>
              </a:ext>
            </a:extLst>
          </p:cNvPr>
          <p:cNvSpPr txBox="1"/>
          <p:nvPr/>
        </p:nvSpPr>
        <p:spPr>
          <a:xfrm>
            <a:off x="313100" y="1170892"/>
            <a:ext cx="4958148" cy="831446"/>
          </a:xfrm>
          <a:prstGeom prst="rect">
            <a:avLst/>
          </a:prstGeom>
          <a:noFill/>
        </p:spPr>
        <p:txBody>
          <a:bodyPr wrap="square" rtlCol="0">
            <a:spAutoFit/>
          </a:bodyPr>
          <a:lstStyle/>
          <a:p>
            <a:pPr>
              <a:lnSpc>
                <a:spcPct val="120000"/>
              </a:lnSpc>
            </a:pPr>
            <a:r>
              <a:rPr lang="en-US" sz="2000" dirty="0">
                <a:solidFill>
                  <a:srgbClr val="58599B"/>
                </a:solidFill>
                <a:latin typeface="Segoe UI Semilight" panose="020B0402040204020203" pitchFamily="34" charset="0"/>
                <a:cs typeface="Segoe UI Semilight" panose="020B0402040204020203" pitchFamily="34" charset="0"/>
              </a:rPr>
              <a:t>Collaborate with Office 365 apps</a:t>
            </a:r>
          </a:p>
          <a:p>
            <a:pPr>
              <a:lnSpc>
                <a:spcPct val="120000"/>
              </a:lnSpc>
            </a:pP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Open apps for Office 365 solutions like </a:t>
            </a:r>
            <a:r>
              <a:rPr lang="en-US" sz="1050" b="1" dirty="0">
                <a:solidFill>
                  <a:schemeClr val="tx1">
                    <a:lumMod val="95000"/>
                    <a:lumOff val="5000"/>
                  </a:schemeClr>
                </a:solidFill>
                <a:latin typeface="Segoe UI" panose="020B0502040204020203" pitchFamily="34" charset="0"/>
                <a:cs typeface="Segoe UI" panose="020B0502040204020203" pitchFamily="34" charset="0"/>
              </a:rPr>
              <a:t>Word</a:t>
            </a: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 </a:t>
            </a:r>
            <a:r>
              <a:rPr lang="en-US" sz="1050" b="1" dirty="0">
                <a:solidFill>
                  <a:schemeClr val="tx1">
                    <a:lumMod val="95000"/>
                    <a:lumOff val="5000"/>
                  </a:schemeClr>
                </a:solidFill>
                <a:latin typeface="Segoe UI" panose="020B0502040204020203" pitchFamily="34" charset="0"/>
                <a:cs typeface="Segoe UI" panose="020B0502040204020203" pitchFamily="34" charset="0"/>
              </a:rPr>
              <a:t>Excel</a:t>
            </a: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 </a:t>
            </a:r>
            <a:r>
              <a:rPr lang="en-US" sz="1050" b="1" dirty="0">
                <a:solidFill>
                  <a:schemeClr val="tx1">
                    <a:lumMod val="95000"/>
                    <a:lumOff val="5000"/>
                  </a:schemeClr>
                </a:solidFill>
                <a:latin typeface="Segoe UI" panose="020B0502040204020203" pitchFamily="34" charset="0"/>
                <a:cs typeface="Segoe UI" panose="020B0502040204020203" pitchFamily="34" charset="0"/>
              </a:rPr>
              <a:t>PowerPoint</a:t>
            </a: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 and more to collaborate on live versions of files within Teams.</a:t>
            </a:r>
          </a:p>
        </p:txBody>
      </p:sp>
      <p:sp>
        <p:nvSpPr>
          <p:cNvPr id="11" name="TextBox 10">
            <a:extLst>
              <a:ext uri="{FF2B5EF4-FFF2-40B4-BE49-F238E27FC236}">
                <a16:creationId xmlns:a16="http://schemas.microsoft.com/office/drawing/2014/main" id="{21735678-8655-904B-A7FD-A77FB9B2EB61}"/>
              </a:ext>
            </a:extLst>
          </p:cNvPr>
          <p:cNvSpPr txBox="1"/>
          <p:nvPr/>
        </p:nvSpPr>
        <p:spPr>
          <a:xfrm>
            <a:off x="313099" y="4274385"/>
            <a:ext cx="4958148" cy="831446"/>
          </a:xfrm>
          <a:prstGeom prst="rect">
            <a:avLst/>
          </a:prstGeom>
          <a:noFill/>
        </p:spPr>
        <p:txBody>
          <a:bodyPr wrap="square" rtlCol="0">
            <a:spAutoFit/>
          </a:bodyPr>
          <a:lstStyle/>
          <a:p>
            <a:pPr>
              <a:lnSpc>
                <a:spcPct val="120000"/>
              </a:lnSpc>
            </a:pPr>
            <a:r>
              <a:rPr lang="en-US" sz="2000" dirty="0">
                <a:solidFill>
                  <a:srgbClr val="58599B"/>
                </a:solidFill>
                <a:latin typeface="Segoe UI Semilight" panose="020B0402040204020203" pitchFamily="34" charset="0"/>
                <a:cs typeface="Segoe UI Semilight" panose="020B0402040204020203" pitchFamily="34" charset="0"/>
              </a:rPr>
              <a:t>Access the web version</a:t>
            </a:r>
          </a:p>
          <a:p>
            <a:pPr>
              <a:lnSpc>
                <a:spcPct val="120000"/>
              </a:lnSpc>
            </a:pP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Navigate to </a:t>
            </a:r>
            <a:r>
              <a:rPr lang="en-US" sz="1050" b="1" dirty="0">
                <a:solidFill>
                  <a:schemeClr val="tx1">
                    <a:lumMod val="95000"/>
                    <a:lumOff val="5000"/>
                  </a:schemeClr>
                </a:solidFill>
                <a:latin typeface="Segoe UI" panose="020B0502040204020203" pitchFamily="34" charset="0"/>
                <a:cs typeface="Segoe UI" panose="020B0502040204020203" pitchFamily="34" charset="0"/>
              </a:rPr>
              <a:t>office.com </a:t>
            </a: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to access the online version of Office 365 apps, including Teams, in situations where you can’t access desktop or mobile apps. </a:t>
            </a:r>
            <a:endParaRPr lang="en-US" sz="1050" b="1" dirty="0">
              <a:solidFill>
                <a:srgbClr val="FF0000"/>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AAD70C25-9DEE-8A46-AC8A-5C078DF381AA}"/>
              </a:ext>
            </a:extLst>
          </p:cNvPr>
          <p:cNvSpPr txBox="1"/>
          <p:nvPr/>
        </p:nvSpPr>
        <p:spPr>
          <a:xfrm>
            <a:off x="6416000" y="1167463"/>
            <a:ext cx="4976348" cy="2077492"/>
          </a:xfrm>
          <a:prstGeom prst="rect">
            <a:avLst/>
          </a:prstGeom>
          <a:noFill/>
        </p:spPr>
        <p:txBody>
          <a:bodyPr wrap="square" rtlCol="0" anchor="t">
            <a:spAutoFit/>
          </a:bodyPr>
          <a:lstStyle/>
          <a:p>
            <a:pPr>
              <a:lnSpc>
                <a:spcPct val="120000"/>
              </a:lnSpc>
            </a:pPr>
            <a:r>
              <a:rPr lang="en-US" sz="2000" dirty="0">
                <a:solidFill>
                  <a:srgbClr val="58599B"/>
                </a:solidFill>
                <a:latin typeface="Segoe UI Semilight"/>
                <a:cs typeface="Segoe UI Semilight"/>
              </a:rPr>
              <a:t>Next steps with Microsoft Teams</a:t>
            </a:r>
          </a:p>
          <a:p>
            <a:r>
              <a:rPr lang="en-US" sz="1050" dirty="0">
                <a:latin typeface="Segoe UI Semilight"/>
                <a:ea typeface="+mn-lt"/>
                <a:cs typeface="Segoe UI Semilight"/>
              </a:rPr>
              <a:t>Get how-to guidance for teaching and learning with Teams. You can also click the Help icon in Teams to access help topics and training.</a:t>
            </a:r>
            <a:endParaRPr lang="en-US" sz="1050" dirty="0">
              <a:solidFill>
                <a:srgbClr val="58599B"/>
              </a:solidFill>
              <a:latin typeface="Segoe UI Semilight"/>
              <a:ea typeface="+mn-lt"/>
              <a:cs typeface="Segoe UI Semilight"/>
              <a:hlinkClick r:id="rId2">
                <a:extLst>
                  <a:ext uri="{A12FA001-AC4F-418D-AE19-62706E023703}">
                    <ahyp:hlinkClr xmlns:ahyp="http://schemas.microsoft.com/office/drawing/2018/hyperlinkcolor" val="tx"/>
                  </a:ext>
                </a:extLst>
              </a:hlinkClick>
            </a:endParaRPr>
          </a:p>
          <a:p>
            <a:endParaRPr lang="en-US" sz="1050" b="1" dirty="0">
              <a:solidFill>
                <a:srgbClr val="58599B"/>
              </a:solidFill>
              <a:latin typeface="Segoe UI Semilight" panose="020B0402040204020203" pitchFamily="34" charset="0"/>
              <a:ea typeface="+mn-lt"/>
              <a:cs typeface="Segoe UI Semilight" panose="020B0402040204020203" pitchFamily="34" charset="0"/>
              <a:hlinkClick r:id="rId2">
                <a:extLst>
                  <a:ext uri="{A12FA001-AC4F-418D-AE19-62706E023703}">
                    <ahyp:hlinkClr xmlns:ahyp="http://schemas.microsoft.com/office/drawing/2018/hyperlinkcolor" val="tx"/>
                  </a:ext>
                </a:extLst>
              </a:hlinkClick>
            </a:endParaRPr>
          </a:p>
          <a:p>
            <a:r>
              <a:rPr lang="en-US" sz="1050" b="1" dirty="0">
                <a:solidFill>
                  <a:srgbClr val="58599B"/>
                </a:solidFill>
                <a:latin typeface="Segoe UI Semilight"/>
                <a:ea typeface="+mn-lt"/>
                <a:cs typeface="Segoe UI Semilight"/>
                <a:hlinkClick r:id="rId2">
                  <a:extLst>
                    <a:ext uri="{A12FA001-AC4F-418D-AE19-62706E023703}">
                      <ahyp:hlinkClr xmlns:ahyp="http://schemas.microsoft.com/office/drawing/2018/hyperlinkcolor" val="tx"/>
                    </a:ext>
                  </a:extLst>
                </a:hlinkClick>
              </a:rPr>
              <a:t>Articles</a:t>
            </a:r>
            <a:r>
              <a:rPr lang="en-US" sz="1050" dirty="0">
                <a:solidFill>
                  <a:srgbClr val="58599B"/>
                </a:solidFill>
                <a:latin typeface="Segoe UI Semilight"/>
                <a:ea typeface="+mn-lt"/>
                <a:cs typeface="Segoe UI Semilight"/>
              </a:rPr>
              <a:t> </a:t>
            </a:r>
            <a:r>
              <a:rPr lang="en-US" sz="1050" dirty="0">
                <a:latin typeface="Segoe UI Semilight"/>
                <a:ea typeface="+mn-lt"/>
                <a:cs typeface="Segoe UI Semilight"/>
              </a:rPr>
              <a:t>with how-to guidance for teaching in Teams. </a:t>
            </a:r>
            <a:endParaRPr lang="en-US" sz="1050" dirty="0">
              <a:latin typeface="Segoe UI Semilight"/>
              <a:cs typeface="Segoe UI Semilight"/>
            </a:endParaRPr>
          </a:p>
          <a:p>
            <a:endParaRPr lang="en-US" sz="1050" dirty="0">
              <a:latin typeface="Segoe UI Semilight" panose="020B0402040204020203" pitchFamily="34" charset="0"/>
              <a:ea typeface="+mn-lt"/>
              <a:cs typeface="Segoe UI Semilight" panose="020B0402040204020203" pitchFamily="34" charset="0"/>
            </a:endParaRPr>
          </a:p>
          <a:p>
            <a:r>
              <a:rPr lang="en-US" sz="1050" dirty="0">
                <a:latin typeface="Segoe UI Semilight"/>
                <a:ea typeface="+mn-lt"/>
                <a:cs typeface="Segoe UI Semilight"/>
              </a:rPr>
              <a:t>1-hour online courses in the Microsoft Educator Center:</a:t>
            </a:r>
          </a:p>
          <a:p>
            <a:pPr marL="171450" indent="-171450">
              <a:buFont typeface="Arial" panose="020B0604020202020204" pitchFamily="34" charset="0"/>
              <a:buChar char="•"/>
            </a:pPr>
            <a:r>
              <a:rPr lang="en-US" sz="1050" dirty="0">
                <a:latin typeface="Segoe UI Semilight"/>
                <a:ea typeface="+mn-lt"/>
                <a:cs typeface="Segoe UI Semilight"/>
              </a:rPr>
              <a:t>How teachers use Teams in their professional lives-</a:t>
            </a:r>
            <a:r>
              <a:rPr lang="en-US" sz="1050" b="1" dirty="0">
                <a:latin typeface="Segoe UI Semilight"/>
                <a:ea typeface="+mn-lt"/>
                <a:cs typeface="Segoe UI Semilight"/>
              </a:rPr>
              <a:t> </a:t>
            </a:r>
            <a:r>
              <a:rPr lang="en-US" sz="1050" b="1" dirty="0">
                <a:solidFill>
                  <a:srgbClr val="58599B"/>
                </a:solidFill>
                <a:latin typeface="Segoe UI Semilight"/>
                <a:ea typeface="+mn-lt"/>
                <a:cs typeface="Segoe UI Semilight"/>
                <a:hlinkClick r:id="rId3"/>
              </a:rPr>
              <a:t>Transform Learning with Microsoft Teams</a:t>
            </a:r>
            <a:r>
              <a:rPr lang="en-US" sz="1050" b="1" dirty="0">
                <a:solidFill>
                  <a:srgbClr val="58599B"/>
                </a:solidFill>
                <a:latin typeface="Segoe UI Semilight"/>
                <a:ea typeface="+mn-lt"/>
                <a:cs typeface="Segoe UI Semilight"/>
              </a:rPr>
              <a:t>. </a:t>
            </a:r>
            <a:endParaRPr lang="en-US" sz="1050" b="1" dirty="0">
              <a:latin typeface="Segoe UI Semilight"/>
              <a:ea typeface="+mn-lt"/>
              <a:cs typeface="Segoe UI Semilight"/>
            </a:endParaRPr>
          </a:p>
          <a:p>
            <a:pPr marL="171450" indent="-171450">
              <a:buFont typeface="Arial" panose="020B0604020202020204" pitchFamily="34" charset="0"/>
              <a:buChar char="•"/>
            </a:pPr>
            <a:r>
              <a:rPr lang="en-US" sz="1050" dirty="0">
                <a:latin typeface="Segoe UI Semilight"/>
                <a:ea typeface="+mn-lt"/>
                <a:cs typeface="Segoe UI Semilight"/>
              </a:rPr>
              <a:t>Teaching in Class Teams-</a:t>
            </a:r>
            <a:r>
              <a:rPr lang="en-US" sz="1050" b="1" dirty="0">
                <a:solidFill>
                  <a:srgbClr val="58599B"/>
                </a:solidFill>
                <a:latin typeface="Segoe UI Semilight"/>
                <a:ea typeface="+mn-lt"/>
                <a:cs typeface="Segoe UI Semilight"/>
                <a:hlinkClick r:id="rId4"/>
              </a:rPr>
              <a:t>Crafting a Collaborative Learning Environment with Class Teams</a:t>
            </a:r>
            <a:r>
              <a:rPr lang="en-US" sz="1050" b="1" dirty="0">
                <a:solidFill>
                  <a:srgbClr val="58599B"/>
                </a:solidFill>
                <a:latin typeface="Segoe UI Semilight"/>
                <a:ea typeface="+mn-lt"/>
                <a:cs typeface="Segoe UI Semilight"/>
              </a:rPr>
              <a:t>. </a:t>
            </a:r>
            <a:endParaRPr lang="en-US" sz="1050" b="1" dirty="0">
              <a:solidFill>
                <a:srgbClr val="58599B"/>
              </a:solidFill>
              <a:latin typeface="Segoe UI Semilight"/>
              <a:cs typeface="Segoe UI Semilight"/>
            </a:endParaRPr>
          </a:p>
        </p:txBody>
      </p:sp>
      <p:cxnSp>
        <p:nvCxnSpPr>
          <p:cNvPr id="16" name="Straight Connector 15">
            <a:extLst>
              <a:ext uri="{FF2B5EF4-FFF2-40B4-BE49-F238E27FC236}">
                <a16:creationId xmlns:a16="http://schemas.microsoft.com/office/drawing/2014/main" id="{27E4FF66-56AC-9C4E-B64E-EDD8B0315B69}"/>
              </a:ext>
            </a:extLst>
          </p:cNvPr>
          <p:cNvCxnSpPr>
            <a:cxnSpLocks/>
          </p:cNvCxnSpPr>
          <p:nvPr/>
        </p:nvCxnSpPr>
        <p:spPr>
          <a:xfrm flipV="1">
            <a:off x="6098471" y="1301676"/>
            <a:ext cx="0" cy="515213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A5C76A9-5257-4C47-9E3D-2C53BA27E687}"/>
              </a:ext>
            </a:extLst>
          </p:cNvPr>
          <p:cNvSpPr txBox="1"/>
          <p:nvPr/>
        </p:nvSpPr>
        <p:spPr>
          <a:xfrm>
            <a:off x="6416000" y="4274385"/>
            <a:ext cx="4976348" cy="784830"/>
          </a:xfrm>
          <a:prstGeom prst="rect">
            <a:avLst/>
          </a:prstGeom>
          <a:noFill/>
        </p:spPr>
        <p:txBody>
          <a:bodyPr wrap="square" rtlCol="0">
            <a:spAutoFit/>
          </a:bodyPr>
          <a:lstStyle/>
          <a:p>
            <a:pPr>
              <a:lnSpc>
                <a:spcPct val="120000"/>
              </a:lnSpc>
            </a:pPr>
            <a:r>
              <a:rPr lang="en-US" sz="2000" dirty="0">
                <a:solidFill>
                  <a:srgbClr val="58599B"/>
                </a:solidFill>
                <a:latin typeface="Segoe UI Semilight" panose="020B0402040204020203" pitchFamily="34" charset="0"/>
                <a:cs typeface="Segoe UI Semilight" panose="020B0402040204020203" pitchFamily="34" charset="0"/>
              </a:rPr>
              <a:t>Get other Quick Start Guides</a:t>
            </a:r>
            <a:endParaRPr lang="en-US" sz="1050" dirty="0">
              <a:solidFill>
                <a:srgbClr val="58599B"/>
              </a:solidFill>
              <a:latin typeface="Segoe UI Semilight" panose="020B0402040204020203" pitchFamily="34" charset="0"/>
              <a:ea typeface="+mn-lt"/>
              <a:cs typeface="Segoe UI Semilight" panose="020B0402040204020203" pitchFamily="34" charset="0"/>
              <a:hlinkClick r:id="rId5">
                <a:extLst>
                  <a:ext uri="{A12FA001-AC4F-418D-AE19-62706E023703}">
                    <ahyp:hlinkClr xmlns:ahyp="http://schemas.microsoft.com/office/drawing/2018/hyperlinkcolor" val="tx"/>
                  </a:ext>
                </a:extLst>
              </a:hlinkClick>
            </a:endParaRPr>
          </a:p>
          <a:p>
            <a:r>
              <a:rPr lang="en-US" sz="1050" dirty="0">
                <a:solidFill>
                  <a:schemeClr val="tx1">
                    <a:lumMod val="95000"/>
                    <a:lumOff val="5000"/>
                  </a:schemeClr>
                </a:solidFill>
                <a:latin typeface="Segoe UI Semilight" panose="020B0402040204020203" pitchFamily="34" charset="0"/>
                <a:ea typeface="+mn-lt"/>
                <a:cs typeface="Segoe UI Semilight" panose="020B0402040204020203" pitchFamily="34" charset="0"/>
              </a:rPr>
              <a:t>To download our free Quick Start Guides for your other favorite apps, go to </a:t>
            </a:r>
            <a:r>
              <a:rPr lang="en-US" sz="1050" b="1" dirty="0">
                <a:solidFill>
                  <a:srgbClr val="58599B"/>
                </a:solidFill>
                <a:latin typeface="Segoe UI Semilight" panose="020B0402040204020203" pitchFamily="34" charset="0"/>
                <a:ea typeface="+mn-lt"/>
                <a:cs typeface="Segoe UI Semilight" panose="020B0402040204020203" pitchFamily="34" charset="0"/>
                <a:hlinkClick r:id="rId6"/>
              </a:rPr>
              <a:t>https://go.microsoft.com/fwlink/?linkid=2008317</a:t>
            </a:r>
            <a:r>
              <a:rPr lang="en-US" sz="1050" b="1" dirty="0">
                <a:solidFill>
                  <a:srgbClr val="58599B"/>
                </a:solidFill>
                <a:latin typeface="Segoe UI Semilight" panose="020B0402040204020203" pitchFamily="34" charset="0"/>
                <a:ea typeface="+mn-lt"/>
                <a:cs typeface="Segoe UI Semilight" panose="020B0402040204020203" pitchFamily="34" charset="0"/>
              </a:rPr>
              <a:t>.</a:t>
            </a:r>
          </a:p>
        </p:txBody>
      </p:sp>
      <p:pic>
        <p:nvPicPr>
          <p:cNvPr id="2" name="Picture 1">
            <a:extLst>
              <a:ext uri="{FF2B5EF4-FFF2-40B4-BE49-F238E27FC236}">
                <a16:creationId xmlns:a16="http://schemas.microsoft.com/office/drawing/2014/main" id="{B3AEB04A-6BE0-41A9-9935-F8685DB339F4}"/>
              </a:ext>
            </a:extLst>
          </p:cNvPr>
          <p:cNvPicPr>
            <a:picLocks noChangeAspect="1"/>
          </p:cNvPicPr>
          <p:nvPr/>
        </p:nvPicPr>
        <p:blipFill>
          <a:blip r:embed="rId7"/>
          <a:stretch>
            <a:fillRect/>
          </a:stretch>
        </p:blipFill>
        <p:spPr>
          <a:xfrm>
            <a:off x="456631" y="5264274"/>
            <a:ext cx="4481130" cy="1228614"/>
          </a:xfrm>
          <a:prstGeom prst="rect">
            <a:avLst/>
          </a:prstGeom>
          <a:effectLst>
            <a:outerShdw blurRad="190500" algn="t" rotWithShape="0">
              <a:prstClr val="black">
                <a:alpha val="30000"/>
              </a:prstClr>
            </a:outerShdw>
          </a:effectLst>
        </p:spPr>
      </p:pic>
      <p:pic>
        <p:nvPicPr>
          <p:cNvPr id="3" name="Picture 2">
            <a:extLst>
              <a:ext uri="{FF2B5EF4-FFF2-40B4-BE49-F238E27FC236}">
                <a16:creationId xmlns:a16="http://schemas.microsoft.com/office/drawing/2014/main" id="{42B5530E-D407-446F-941E-F688462D6823}"/>
              </a:ext>
            </a:extLst>
          </p:cNvPr>
          <p:cNvPicPr>
            <a:picLocks noChangeAspect="1"/>
          </p:cNvPicPr>
          <p:nvPr/>
        </p:nvPicPr>
        <p:blipFill rotWithShape="1">
          <a:blip r:embed="rId8"/>
          <a:srcRect b="6736"/>
          <a:stretch/>
        </p:blipFill>
        <p:spPr>
          <a:xfrm>
            <a:off x="456631" y="2166558"/>
            <a:ext cx="4481124" cy="1960596"/>
          </a:xfrm>
          <a:prstGeom prst="rect">
            <a:avLst/>
          </a:prstGeom>
          <a:effectLst>
            <a:outerShdw blurRad="190500" algn="t" rotWithShape="0">
              <a:prstClr val="black">
                <a:alpha val="30000"/>
              </a:prstClr>
            </a:outerShdw>
          </a:effectLst>
        </p:spPr>
      </p:pic>
    </p:spTree>
    <p:extLst>
      <p:ext uri="{BB962C8B-B14F-4D97-AF65-F5344CB8AC3E}">
        <p14:creationId xmlns:p14="http://schemas.microsoft.com/office/powerpoint/2010/main" val="2878669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FD970271-BA52-A745-BF3B-63B49B1F9FA6}"/>
              </a:ext>
            </a:extLst>
          </p:cNvPr>
          <p:cNvSpPr txBox="1">
            <a:spLocks/>
          </p:cNvSpPr>
          <p:nvPr/>
        </p:nvSpPr>
        <p:spPr>
          <a:xfrm>
            <a:off x="193356" y="5017"/>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9" name="TextBox 8">
            <a:extLst>
              <a:ext uri="{FF2B5EF4-FFF2-40B4-BE49-F238E27FC236}">
                <a16:creationId xmlns:a16="http://schemas.microsoft.com/office/drawing/2014/main" id="{960B0063-3B57-E946-AFBD-AD3279178306}"/>
              </a:ext>
            </a:extLst>
          </p:cNvPr>
          <p:cNvSpPr txBox="1"/>
          <p:nvPr/>
        </p:nvSpPr>
        <p:spPr>
          <a:xfrm>
            <a:off x="313099" y="1170892"/>
            <a:ext cx="5436519" cy="4515532"/>
          </a:xfrm>
          <a:prstGeom prst="rect">
            <a:avLst/>
          </a:prstGeom>
          <a:noFill/>
        </p:spPr>
        <p:txBody>
          <a:bodyPr wrap="square" rtlCol="0" anchor="t">
            <a:spAutoFit/>
          </a:bodyPr>
          <a:lstStyle/>
          <a:p>
            <a:pPr>
              <a:lnSpc>
                <a:spcPct val="120000"/>
              </a:lnSpc>
            </a:pPr>
            <a:r>
              <a:rPr lang="en-US" sz="2000" dirty="0">
                <a:solidFill>
                  <a:srgbClr val="58599B"/>
                </a:solidFill>
                <a:latin typeface="Segoe UI Semilight" panose="020B0402040204020203" pitchFamily="34" charset="0"/>
                <a:cs typeface="Segoe UI Semilight" panose="020B0402040204020203" pitchFamily="34" charset="0"/>
              </a:rPr>
              <a:t>Start a conversation</a:t>
            </a:r>
          </a:p>
          <a:p>
            <a:pPr>
              <a:lnSpc>
                <a:spcPct val="120000"/>
              </a:lnSpc>
            </a:pPr>
            <a:endParaRPr lang="en-US" sz="1050" dirty="0">
              <a:solidFill>
                <a:schemeClr val="tx1">
                  <a:lumMod val="95000"/>
                  <a:lumOff val="5000"/>
                </a:schemeClr>
              </a:solidFill>
              <a:latin typeface="Segoe UI Semilight" panose="020B0402040204020203" pitchFamily="34" charset="0"/>
              <a:cs typeface="Segoe UI Semilight" panose="020B0402040204020203" pitchFamily="34" charset="0"/>
            </a:endParaRPr>
          </a:p>
          <a:p>
            <a:pPr>
              <a:lnSpc>
                <a:spcPct val="120000"/>
              </a:lnSpc>
            </a:pPr>
            <a:r>
              <a:rPr lang="en-US" sz="1050" dirty="0">
                <a:solidFill>
                  <a:schemeClr val="tx1">
                    <a:lumMod val="95000"/>
                    <a:lumOff val="5000"/>
                  </a:schemeClr>
                </a:solidFill>
                <a:latin typeface="Segoe UI Semilight"/>
                <a:cs typeface="Segoe UI Semilight"/>
              </a:rPr>
              <a:t>With the whole team... Click </a:t>
            </a:r>
            <a:r>
              <a:rPr lang="en-US" sz="1050" b="1" dirty="0">
                <a:solidFill>
                  <a:schemeClr val="tx1">
                    <a:lumMod val="95000"/>
                    <a:lumOff val="5000"/>
                  </a:schemeClr>
                </a:solidFill>
                <a:latin typeface="Segoe UI"/>
                <a:cs typeface="Segoe UI"/>
              </a:rPr>
              <a:t>Teams</a:t>
            </a:r>
            <a:r>
              <a:rPr lang="en-US" sz="1050" dirty="0">
                <a:solidFill>
                  <a:schemeClr val="tx1">
                    <a:lumMod val="95000"/>
                    <a:lumOff val="5000"/>
                  </a:schemeClr>
                </a:solidFill>
                <a:latin typeface="Segoe UI Semilight"/>
                <a:cs typeface="Segoe UI Semilight"/>
              </a:rPr>
              <a:t>, pick a team and channel, start your message with an @ mention and write your message then click </a:t>
            </a:r>
            <a:r>
              <a:rPr lang="en-US" sz="1050" b="1" dirty="0">
                <a:solidFill>
                  <a:schemeClr val="tx1">
                    <a:lumMod val="95000"/>
                    <a:lumOff val="5000"/>
                  </a:schemeClr>
                </a:solidFill>
                <a:latin typeface="Segoe UI"/>
                <a:cs typeface="Segoe UI"/>
              </a:rPr>
              <a:t>Send</a:t>
            </a:r>
            <a:r>
              <a:rPr lang="en-US" sz="1050" dirty="0">
                <a:solidFill>
                  <a:schemeClr val="tx1">
                    <a:lumMod val="95000"/>
                    <a:lumOff val="5000"/>
                  </a:schemeClr>
                </a:solidFill>
                <a:latin typeface="Segoe UI Semilight"/>
                <a:cs typeface="Segoe UI Semilight"/>
              </a:rPr>
              <a:t>.</a:t>
            </a:r>
          </a:p>
          <a:p>
            <a:pPr>
              <a:lnSpc>
                <a:spcPct val="120000"/>
              </a:lnSpc>
            </a:pPr>
            <a:endParaRPr lang="en-US" sz="1050" dirty="0">
              <a:solidFill>
                <a:schemeClr val="tx1">
                  <a:lumMod val="95000"/>
                  <a:lumOff val="5000"/>
                </a:schemeClr>
              </a:solidFill>
              <a:latin typeface="Segoe UI Semilight" panose="020B0402040204020203" pitchFamily="34" charset="0"/>
              <a:cs typeface="Segoe UI Semilight" panose="020B0402040204020203" pitchFamily="34" charset="0"/>
            </a:endParaRPr>
          </a:p>
          <a:p>
            <a:pPr>
              <a:lnSpc>
                <a:spcPct val="120000"/>
              </a:lnSpc>
            </a:pPr>
            <a:r>
              <a:rPr lang="en-US" sz="1050" dirty="0">
                <a:solidFill>
                  <a:schemeClr val="tx1">
                    <a:lumMod val="95000"/>
                    <a:lumOff val="5000"/>
                  </a:schemeClr>
                </a:solidFill>
                <a:latin typeface="Segoe UI Semilight"/>
                <a:cs typeface="Segoe UI Semilight"/>
              </a:rPr>
              <a:t>Mentions direct the communication notifications to: </a:t>
            </a:r>
            <a:endParaRPr lang="en-US" sz="1050" dirty="0">
              <a:solidFill>
                <a:schemeClr val="tx1">
                  <a:lumMod val="95000"/>
                  <a:lumOff val="5000"/>
                </a:schemeClr>
              </a:solidFill>
              <a:latin typeface="Segoe UI Semilight" panose="020B0402040204020203" pitchFamily="34" charset="0"/>
              <a:cs typeface="Segoe UI Semilight" panose="020B0402040204020203" pitchFamily="34" charset="0"/>
            </a:endParaRPr>
          </a:p>
          <a:p>
            <a:pPr>
              <a:lnSpc>
                <a:spcPct val="120000"/>
              </a:lnSpc>
            </a:pPr>
            <a:r>
              <a:rPr lang="en-US" sz="1050" dirty="0">
                <a:solidFill>
                  <a:schemeClr val="tx1">
                    <a:lumMod val="95000"/>
                    <a:lumOff val="5000"/>
                  </a:schemeClr>
                </a:solidFill>
                <a:latin typeface="Segoe UI Semilight"/>
                <a:cs typeface="Segoe UI Semilight"/>
              </a:rPr>
              <a:t>@person's name sends each person mentioned a notification</a:t>
            </a:r>
            <a:endParaRPr lang="en-US" sz="1050" dirty="0">
              <a:solidFill>
                <a:schemeClr val="tx1">
                  <a:lumMod val="95000"/>
                  <a:lumOff val="5000"/>
                </a:schemeClr>
              </a:solidFill>
              <a:latin typeface="Segoe UI Semilight" panose="020B0402040204020203" pitchFamily="34" charset="0"/>
              <a:cs typeface="Segoe UI Semilight" panose="020B0402040204020203" pitchFamily="34" charset="0"/>
            </a:endParaRPr>
          </a:p>
          <a:p>
            <a:pPr>
              <a:lnSpc>
                <a:spcPct val="120000"/>
              </a:lnSpc>
            </a:pPr>
            <a:r>
              <a:rPr lang="en-US" sz="1050" dirty="0">
                <a:solidFill>
                  <a:schemeClr val="tx1">
                    <a:lumMod val="95000"/>
                    <a:lumOff val="5000"/>
                  </a:schemeClr>
                </a:solidFill>
                <a:latin typeface="Segoe UI Semilight"/>
                <a:cs typeface="Segoe UI Semilight"/>
              </a:rPr>
              <a:t>@channel sends all who have the channel as 'show' a notification</a:t>
            </a:r>
            <a:endParaRPr lang="en-US" sz="1050" dirty="0">
              <a:solidFill>
                <a:schemeClr val="tx1">
                  <a:lumMod val="95000"/>
                  <a:lumOff val="5000"/>
                </a:schemeClr>
              </a:solidFill>
              <a:latin typeface="Segoe UI Semilight" panose="020B0402040204020203" pitchFamily="34" charset="0"/>
              <a:cs typeface="Segoe UI Semilight" panose="020B0402040204020203" pitchFamily="34" charset="0"/>
            </a:endParaRPr>
          </a:p>
          <a:p>
            <a:pPr>
              <a:lnSpc>
                <a:spcPct val="120000"/>
              </a:lnSpc>
            </a:pPr>
            <a:r>
              <a:rPr lang="en-US" sz="1050" dirty="0">
                <a:solidFill>
                  <a:schemeClr val="tx1">
                    <a:lumMod val="95000"/>
                    <a:lumOff val="5000"/>
                  </a:schemeClr>
                </a:solidFill>
                <a:latin typeface="Segoe UI Semilight"/>
                <a:cs typeface="Segoe UI Semilight"/>
              </a:rPr>
              <a:t>@team sends everyone in the team a notification</a:t>
            </a:r>
            <a:endParaRPr lang="en-US" sz="1050" dirty="0">
              <a:solidFill>
                <a:schemeClr val="tx1">
                  <a:lumMod val="95000"/>
                  <a:lumOff val="5000"/>
                </a:schemeClr>
              </a:solidFill>
              <a:latin typeface="Segoe UI Semilight" panose="020B0402040204020203" pitchFamily="34" charset="0"/>
              <a:cs typeface="Segoe UI Semilight" panose="020B0402040204020203" pitchFamily="34" charset="0"/>
            </a:endParaRPr>
          </a:p>
          <a:p>
            <a:pPr>
              <a:lnSpc>
                <a:spcPct val="120000"/>
              </a:lnSpc>
            </a:pPr>
            <a:endParaRPr lang="en-US" sz="1050" dirty="0">
              <a:solidFill>
                <a:schemeClr val="tx1">
                  <a:lumMod val="95000"/>
                  <a:lumOff val="5000"/>
                </a:schemeClr>
              </a:solidFill>
              <a:latin typeface="Segoe UI Semilight" panose="020B0402040204020203" pitchFamily="34" charset="0"/>
              <a:cs typeface="Segoe UI Semilight" panose="020B0402040204020203" pitchFamily="34" charset="0"/>
            </a:endParaRPr>
          </a:p>
          <a:p>
            <a:pPr>
              <a:lnSpc>
                <a:spcPct val="120000"/>
              </a:lnSpc>
            </a:pPr>
            <a:endParaRPr lang="en-US" sz="1050" dirty="0">
              <a:solidFill>
                <a:schemeClr val="tx1">
                  <a:lumMod val="95000"/>
                  <a:lumOff val="5000"/>
                </a:schemeClr>
              </a:solidFill>
              <a:latin typeface="Segoe UI Semilight"/>
              <a:cs typeface="Segoe UI Semilight"/>
            </a:endParaRPr>
          </a:p>
          <a:p>
            <a:pPr>
              <a:lnSpc>
                <a:spcPct val="120000"/>
              </a:lnSpc>
            </a:pPr>
            <a:endParaRPr lang="en-US" sz="1050" dirty="0">
              <a:solidFill>
                <a:schemeClr val="tx1">
                  <a:lumMod val="95000"/>
                  <a:lumOff val="5000"/>
                </a:schemeClr>
              </a:solidFill>
              <a:latin typeface="Segoe UI Semilight"/>
              <a:cs typeface="Segoe UI Semilight"/>
            </a:endParaRPr>
          </a:p>
          <a:p>
            <a:pPr>
              <a:lnSpc>
                <a:spcPct val="120000"/>
              </a:lnSpc>
            </a:pPr>
            <a:endParaRPr lang="en-US" sz="1050" dirty="0">
              <a:solidFill>
                <a:schemeClr val="tx1">
                  <a:lumMod val="95000"/>
                  <a:lumOff val="5000"/>
                </a:schemeClr>
              </a:solidFill>
              <a:latin typeface="Segoe UI Semilight" panose="020B0402040204020203" pitchFamily="34" charset="0"/>
              <a:cs typeface="Segoe UI Semilight" panose="020B0402040204020203" pitchFamily="34" charset="0"/>
            </a:endParaRPr>
          </a:p>
          <a:p>
            <a:pPr>
              <a:lnSpc>
                <a:spcPct val="120000"/>
              </a:lnSpc>
            </a:pPr>
            <a:endParaRPr lang="en-US" sz="1050" dirty="0">
              <a:solidFill>
                <a:schemeClr val="tx1">
                  <a:lumMod val="95000"/>
                  <a:lumOff val="5000"/>
                </a:schemeClr>
              </a:solidFill>
              <a:latin typeface="Segoe UI Semilight"/>
              <a:cs typeface="Segoe UI Semilight"/>
            </a:endParaRPr>
          </a:p>
          <a:p>
            <a:pPr>
              <a:lnSpc>
                <a:spcPct val="120000"/>
              </a:lnSpc>
            </a:pPr>
            <a:endParaRPr lang="en-US" sz="1050" dirty="0">
              <a:solidFill>
                <a:schemeClr val="tx1">
                  <a:lumMod val="95000"/>
                  <a:lumOff val="5000"/>
                </a:schemeClr>
              </a:solidFill>
              <a:latin typeface="Segoe UI Semilight"/>
              <a:cs typeface="Segoe UI Semilight"/>
            </a:endParaRPr>
          </a:p>
          <a:p>
            <a:pPr>
              <a:lnSpc>
                <a:spcPct val="120000"/>
              </a:lnSpc>
            </a:pPr>
            <a:endParaRPr lang="en-US" sz="1050" dirty="0">
              <a:solidFill>
                <a:schemeClr val="tx1">
                  <a:lumMod val="95000"/>
                  <a:lumOff val="5000"/>
                </a:schemeClr>
              </a:solidFill>
              <a:latin typeface="Segoe UI Semilight"/>
              <a:cs typeface="Segoe UI Semilight"/>
            </a:endParaRPr>
          </a:p>
          <a:p>
            <a:pPr>
              <a:lnSpc>
                <a:spcPct val="120000"/>
              </a:lnSpc>
            </a:pPr>
            <a:endParaRPr lang="en-US" sz="1050" dirty="0">
              <a:solidFill>
                <a:schemeClr val="tx1">
                  <a:lumMod val="95000"/>
                  <a:lumOff val="5000"/>
                </a:schemeClr>
              </a:solidFill>
              <a:latin typeface="Segoe UI Semilight"/>
              <a:cs typeface="Segoe UI Semilight"/>
            </a:endParaRPr>
          </a:p>
          <a:p>
            <a:pPr>
              <a:lnSpc>
                <a:spcPct val="120000"/>
              </a:lnSpc>
            </a:pPr>
            <a:endParaRPr lang="en-US" sz="1050" dirty="0">
              <a:solidFill>
                <a:schemeClr val="tx1">
                  <a:lumMod val="95000"/>
                  <a:lumOff val="5000"/>
                </a:schemeClr>
              </a:solidFill>
              <a:latin typeface="Segoe UI Semilight"/>
              <a:cs typeface="Segoe UI Semilight"/>
            </a:endParaRPr>
          </a:p>
          <a:p>
            <a:pPr>
              <a:lnSpc>
                <a:spcPct val="120000"/>
              </a:lnSpc>
            </a:pPr>
            <a:r>
              <a:rPr lang="en-US" sz="1050" dirty="0">
                <a:solidFill>
                  <a:schemeClr val="tx1">
                    <a:lumMod val="95000"/>
                    <a:lumOff val="5000"/>
                  </a:schemeClr>
                </a:solidFill>
                <a:latin typeface="Segoe UI Semilight"/>
                <a:cs typeface="Segoe UI Semilight"/>
              </a:rPr>
              <a:t>With a person or group... Click </a:t>
            </a:r>
            <a:r>
              <a:rPr lang="en-US" sz="1050" b="1" dirty="0">
                <a:solidFill>
                  <a:schemeClr val="tx1">
                    <a:lumMod val="95000"/>
                    <a:lumOff val="5000"/>
                  </a:schemeClr>
                </a:solidFill>
                <a:latin typeface="Segoe UI"/>
                <a:cs typeface="Segoe UI"/>
              </a:rPr>
              <a:t>Chat</a:t>
            </a:r>
            <a:r>
              <a:rPr lang="en-US" sz="1050" dirty="0">
                <a:solidFill>
                  <a:schemeClr val="tx1">
                    <a:lumMod val="95000"/>
                    <a:lumOff val="5000"/>
                  </a:schemeClr>
                </a:solidFill>
                <a:latin typeface="Segoe UI Semilight"/>
                <a:cs typeface="Segoe UI Semilight"/>
              </a:rPr>
              <a:t>, select new chat and type the name of the person or multiple people in the </a:t>
            </a:r>
            <a:r>
              <a:rPr lang="en-US" sz="1050" b="1" dirty="0">
                <a:solidFill>
                  <a:schemeClr val="tx1">
                    <a:lumMod val="95000"/>
                    <a:lumOff val="5000"/>
                  </a:schemeClr>
                </a:solidFill>
                <a:latin typeface="Segoe UI"/>
                <a:cs typeface="Segoe UI"/>
              </a:rPr>
              <a:t>To</a:t>
            </a:r>
            <a:r>
              <a:rPr lang="en-US" sz="1050" dirty="0">
                <a:solidFill>
                  <a:schemeClr val="tx1">
                    <a:lumMod val="95000"/>
                    <a:lumOff val="5000"/>
                  </a:schemeClr>
                </a:solidFill>
                <a:latin typeface="Segoe UI Semilight"/>
                <a:cs typeface="Segoe UI Semilight"/>
              </a:rPr>
              <a:t> field, write your message, and click </a:t>
            </a:r>
            <a:r>
              <a:rPr lang="en-US" sz="1050" b="1" dirty="0">
                <a:solidFill>
                  <a:schemeClr val="tx1">
                    <a:lumMod val="95000"/>
                    <a:lumOff val="5000"/>
                  </a:schemeClr>
                </a:solidFill>
                <a:latin typeface="Segoe UI"/>
                <a:cs typeface="Segoe UI"/>
              </a:rPr>
              <a:t>Send</a:t>
            </a:r>
            <a:r>
              <a:rPr lang="en-US" sz="1050" dirty="0">
                <a:solidFill>
                  <a:schemeClr val="tx1">
                    <a:lumMod val="95000"/>
                    <a:lumOff val="5000"/>
                  </a:schemeClr>
                </a:solidFill>
                <a:latin typeface="Segoe UI Semilight"/>
                <a:cs typeface="Segoe UI Semilight"/>
              </a:rPr>
              <a:t>.</a:t>
            </a:r>
            <a:endParaRPr lang="en-US">
              <a:solidFill>
                <a:schemeClr val="tx1">
                  <a:lumMod val="95000"/>
                  <a:lumOff val="5000"/>
                </a:schemeClr>
              </a:solidFill>
            </a:endParaRPr>
          </a:p>
          <a:p>
            <a:pPr>
              <a:lnSpc>
                <a:spcPct val="120000"/>
              </a:lnSpc>
            </a:pPr>
            <a:endParaRPr lang="en-US" sz="1050" dirty="0">
              <a:solidFill>
                <a:schemeClr val="tx1">
                  <a:lumMod val="95000"/>
                  <a:lumOff val="5000"/>
                </a:schemeClr>
              </a:solidFill>
              <a:latin typeface="Segoe UI Semilight"/>
              <a:cs typeface="Segoe UI Semilight"/>
            </a:endParaRPr>
          </a:p>
          <a:p>
            <a:pPr>
              <a:lnSpc>
                <a:spcPct val="120000"/>
              </a:lnSpc>
            </a:pPr>
            <a:endParaRPr lang="en-US" sz="1050" dirty="0">
              <a:solidFill>
                <a:schemeClr val="tx1">
                  <a:lumMod val="95000"/>
                  <a:lumOff val="5000"/>
                </a:schemeClr>
              </a:solidFill>
              <a:latin typeface="Segoe UI Semilight"/>
              <a:cs typeface="Segoe UI Semilight"/>
            </a:endParaRPr>
          </a:p>
        </p:txBody>
      </p:sp>
      <p:pic>
        <p:nvPicPr>
          <p:cNvPr id="10" name="Picture 9">
            <a:extLst>
              <a:ext uri="{FF2B5EF4-FFF2-40B4-BE49-F238E27FC236}">
                <a16:creationId xmlns:a16="http://schemas.microsoft.com/office/drawing/2014/main" id="{5B1B35A6-96DC-3047-83A1-CC5234E6FD8D}"/>
              </a:ext>
            </a:extLst>
          </p:cNvPr>
          <p:cNvPicPr>
            <a:picLocks noChangeAspect="1"/>
          </p:cNvPicPr>
          <p:nvPr/>
        </p:nvPicPr>
        <p:blipFill rotWithShape="1">
          <a:blip r:embed="rId2"/>
          <a:srcRect t="52762"/>
          <a:stretch/>
        </p:blipFill>
        <p:spPr>
          <a:xfrm>
            <a:off x="358619" y="3327976"/>
            <a:ext cx="5336570" cy="1104189"/>
          </a:xfrm>
          <a:prstGeom prst="rect">
            <a:avLst/>
          </a:prstGeom>
          <a:effectLst>
            <a:outerShdw blurRad="190500" algn="t" rotWithShape="0">
              <a:prstClr val="black">
                <a:alpha val="30000"/>
              </a:prstClr>
            </a:outerShdw>
          </a:effectLst>
        </p:spPr>
      </p:pic>
      <p:sp>
        <p:nvSpPr>
          <p:cNvPr id="11" name="TextBox 10">
            <a:extLst>
              <a:ext uri="{FF2B5EF4-FFF2-40B4-BE49-F238E27FC236}">
                <a16:creationId xmlns:a16="http://schemas.microsoft.com/office/drawing/2014/main" id="{88898910-ACF4-4AE9-B8A9-7C148EAC1BC7}"/>
              </a:ext>
            </a:extLst>
          </p:cNvPr>
          <p:cNvSpPr txBox="1"/>
          <p:nvPr/>
        </p:nvSpPr>
        <p:spPr>
          <a:xfrm>
            <a:off x="6251054" y="1170892"/>
            <a:ext cx="5436519" cy="1413144"/>
          </a:xfrm>
          <a:prstGeom prst="rect">
            <a:avLst/>
          </a:prstGeom>
          <a:noFill/>
        </p:spPr>
        <p:txBody>
          <a:bodyPr wrap="square" rtlCol="0" anchor="t">
            <a:spAutoFit/>
          </a:bodyPr>
          <a:lstStyle/>
          <a:p>
            <a:pPr>
              <a:lnSpc>
                <a:spcPct val="120000"/>
              </a:lnSpc>
            </a:pPr>
            <a:r>
              <a:rPr lang="en-US" sz="2000" dirty="0">
                <a:solidFill>
                  <a:srgbClr val="58599B"/>
                </a:solidFill>
                <a:latin typeface="Segoe UI Semilight"/>
                <a:cs typeface="Segoe UI Semilight"/>
              </a:rPr>
              <a:t>Make a test call before meetings</a:t>
            </a:r>
            <a:endParaRPr lang="en-US" sz="2000" dirty="0">
              <a:solidFill>
                <a:srgbClr val="58599B"/>
              </a:solidFill>
              <a:latin typeface="Segoe UI Semilight" panose="020B0402040204020203" pitchFamily="34" charset="0"/>
              <a:cs typeface="Segoe UI Semilight" panose="020B0402040204020203" pitchFamily="34" charset="0"/>
            </a:endParaRPr>
          </a:p>
          <a:p>
            <a:pPr>
              <a:lnSpc>
                <a:spcPct val="120000"/>
              </a:lnSpc>
            </a:pPr>
            <a:endParaRPr lang="en-US" sz="1050" dirty="0">
              <a:solidFill>
                <a:schemeClr val="tx1">
                  <a:lumMod val="95000"/>
                  <a:lumOff val="5000"/>
                </a:schemeClr>
              </a:solidFill>
              <a:latin typeface="Segoe UI Semilight" panose="020B0402040204020203" pitchFamily="34" charset="0"/>
              <a:cs typeface="Segoe UI Semilight" panose="020B0402040204020203" pitchFamily="34" charset="0"/>
            </a:endParaRPr>
          </a:p>
          <a:p>
            <a:pPr>
              <a:lnSpc>
                <a:spcPct val="120000"/>
              </a:lnSpc>
            </a:pPr>
            <a:r>
              <a:rPr lang="en-US" sz="1050" dirty="0">
                <a:solidFill>
                  <a:schemeClr val="tx1">
                    <a:lumMod val="95000"/>
                    <a:lumOff val="5000"/>
                  </a:schemeClr>
                </a:solidFill>
                <a:latin typeface="Segoe UI Semilight"/>
                <a:cs typeface="Segoe UI Semilight"/>
              </a:rPr>
              <a:t>Click your profile icon in the top left, navigate to </a:t>
            </a:r>
            <a:r>
              <a:rPr lang="en-US" sz="1050" b="1" dirty="0">
                <a:solidFill>
                  <a:schemeClr val="tx1">
                    <a:lumMod val="95000"/>
                    <a:lumOff val="5000"/>
                  </a:schemeClr>
                </a:solidFill>
                <a:latin typeface="Segoe UI"/>
                <a:cs typeface="Segoe UI"/>
              </a:rPr>
              <a:t>Settings</a:t>
            </a:r>
            <a:r>
              <a:rPr lang="en-US" sz="1050" dirty="0">
                <a:solidFill>
                  <a:schemeClr val="tx1">
                    <a:lumMod val="95000"/>
                    <a:lumOff val="5000"/>
                  </a:schemeClr>
                </a:solidFill>
                <a:latin typeface="Segoe UI Semilight"/>
                <a:cs typeface="Segoe UI Semilight"/>
              </a:rPr>
              <a:t>, click </a:t>
            </a:r>
            <a:r>
              <a:rPr lang="en-US" sz="1050" b="1" dirty="0">
                <a:solidFill>
                  <a:schemeClr val="tx1">
                    <a:lumMod val="95000"/>
                    <a:lumOff val="5000"/>
                  </a:schemeClr>
                </a:solidFill>
                <a:latin typeface="Segoe UI"/>
                <a:cs typeface="Segoe UI"/>
              </a:rPr>
              <a:t>Devices</a:t>
            </a:r>
            <a:r>
              <a:rPr lang="en-US" sz="1050" dirty="0">
                <a:solidFill>
                  <a:schemeClr val="tx1">
                    <a:lumMod val="95000"/>
                    <a:lumOff val="5000"/>
                  </a:schemeClr>
                </a:solidFill>
                <a:latin typeface="Segoe UI Semilight"/>
                <a:cs typeface="Segoe UI Semilight"/>
              </a:rPr>
              <a:t>, and click </a:t>
            </a:r>
            <a:r>
              <a:rPr lang="en-US" sz="1050" b="1" dirty="0">
                <a:solidFill>
                  <a:schemeClr val="tx1">
                    <a:lumMod val="95000"/>
                    <a:lumOff val="5000"/>
                  </a:schemeClr>
                </a:solidFill>
                <a:latin typeface="Segoe UI"/>
                <a:cs typeface="Segoe UI"/>
              </a:rPr>
              <a:t>Make a test call</a:t>
            </a:r>
            <a:r>
              <a:rPr lang="en-US" sz="1050" dirty="0">
                <a:solidFill>
                  <a:schemeClr val="tx1">
                    <a:lumMod val="95000"/>
                    <a:lumOff val="5000"/>
                  </a:schemeClr>
                </a:solidFill>
                <a:latin typeface="Segoe UI Semilight"/>
                <a:cs typeface="Segoe UI Semilight"/>
              </a:rPr>
              <a:t>. This will ensure that your microphone and speakers are working before you join a meeting or class session. You can also test your webcam in this tab. Make a test call requires you use the installed app on your laptop or desktop—</a:t>
            </a:r>
            <a:r>
              <a:rPr lang="en-US" sz="1050" dirty="0">
                <a:solidFill>
                  <a:schemeClr val="accent1"/>
                </a:solidFill>
                <a:latin typeface="Segoe UI Semilight"/>
                <a:cs typeface="Segoe UI Semilight"/>
                <a:hlinkClick r:id="rId3">
                  <a:extLst>
                    <a:ext uri="{A12FA001-AC4F-418D-AE19-62706E023703}">
                      <ahyp:hlinkClr xmlns:ahyp="http://schemas.microsoft.com/office/drawing/2018/hyperlinkcolor" val="tx"/>
                    </a:ext>
                  </a:extLst>
                </a:hlinkClick>
              </a:rPr>
              <a:t>download here</a:t>
            </a:r>
            <a:r>
              <a:rPr lang="en-US" sz="1050" dirty="0">
                <a:solidFill>
                  <a:schemeClr val="accent1"/>
                </a:solidFill>
                <a:latin typeface="Segoe UI Semilight"/>
                <a:cs typeface="Segoe UI Semilight"/>
              </a:rPr>
              <a:t>.</a:t>
            </a:r>
            <a:endParaRPr lang="en-US" sz="1050" dirty="0">
              <a:solidFill>
                <a:schemeClr val="accent1"/>
              </a:solidFill>
              <a:latin typeface="Segoe UI Semilight" panose="020B0402040204020203" pitchFamily="34" charset="0"/>
              <a:cs typeface="Segoe UI Semilight" panose="020B0402040204020203" pitchFamily="34" charset="0"/>
            </a:endParaRPr>
          </a:p>
        </p:txBody>
      </p:sp>
      <p:pic>
        <p:nvPicPr>
          <p:cNvPr id="2" name="Picture 1">
            <a:extLst>
              <a:ext uri="{FF2B5EF4-FFF2-40B4-BE49-F238E27FC236}">
                <a16:creationId xmlns:a16="http://schemas.microsoft.com/office/drawing/2014/main" id="{9EC7582C-9C50-4BF8-A82A-D2A21491691B}"/>
              </a:ext>
            </a:extLst>
          </p:cNvPr>
          <p:cNvPicPr>
            <a:picLocks noChangeAspect="1"/>
          </p:cNvPicPr>
          <p:nvPr/>
        </p:nvPicPr>
        <p:blipFill rotWithShape="1">
          <a:blip r:embed="rId4"/>
          <a:srcRect t="1025" r="6388"/>
          <a:stretch/>
        </p:blipFill>
        <p:spPr>
          <a:xfrm>
            <a:off x="6347005" y="2683306"/>
            <a:ext cx="3389697" cy="3589866"/>
          </a:xfrm>
          <a:prstGeom prst="rect">
            <a:avLst/>
          </a:prstGeom>
          <a:effectLst>
            <a:outerShdw blurRad="190500" algn="t" rotWithShape="0">
              <a:prstClr val="black">
                <a:alpha val="30000"/>
              </a:prstClr>
            </a:outerShdw>
          </a:effectLst>
        </p:spPr>
      </p:pic>
      <p:pic>
        <p:nvPicPr>
          <p:cNvPr id="3" name="Picture 3" descr="A picture containing knife&#10;&#10;Description automatically generated">
            <a:extLst>
              <a:ext uri="{FF2B5EF4-FFF2-40B4-BE49-F238E27FC236}">
                <a16:creationId xmlns:a16="http://schemas.microsoft.com/office/drawing/2014/main" id="{B9A0B52C-B237-46AF-8539-D1FCA8A015DB}"/>
              </a:ext>
            </a:extLst>
          </p:cNvPr>
          <p:cNvPicPr>
            <a:picLocks noChangeAspect="1"/>
          </p:cNvPicPr>
          <p:nvPr/>
        </p:nvPicPr>
        <p:blipFill>
          <a:blip r:embed="rId5"/>
          <a:stretch>
            <a:fillRect/>
          </a:stretch>
        </p:blipFill>
        <p:spPr>
          <a:xfrm>
            <a:off x="468087" y="5335031"/>
            <a:ext cx="5377543" cy="6837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9781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9F37C5C-393F-254E-959A-D9FAB7FF22B9}"/>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8" name="TextBox 7">
            <a:extLst>
              <a:ext uri="{FF2B5EF4-FFF2-40B4-BE49-F238E27FC236}">
                <a16:creationId xmlns:a16="http://schemas.microsoft.com/office/drawing/2014/main" id="{1C8E2C8D-8F1E-C54F-BFF4-8DD1274986BA}"/>
              </a:ext>
            </a:extLst>
          </p:cNvPr>
          <p:cNvSpPr txBox="1"/>
          <p:nvPr/>
        </p:nvSpPr>
        <p:spPr>
          <a:xfrm>
            <a:off x="313100" y="1170892"/>
            <a:ext cx="4958148" cy="1030410"/>
          </a:xfrm>
          <a:prstGeom prst="rect">
            <a:avLst/>
          </a:prstGeom>
          <a:noFill/>
        </p:spPr>
        <p:txBody>
          <a:bodyPr wrap="square" rtlCol="0">
            <a:spAutoFit/>
          </a:bodyPr>
          <a:lstStyle/>
          <a:p>
            <a:pPr>
              <a:lnSpc>
                <a:spcPct val="120000"/>
              </a:lnSpc>
            </a:pPr>
            <a:r>
              <a:rPr lang="en-US" sz="2000" dirty="0">
                <a:solidFill>
                  <a:srgbClr val="58599B"/>
                </a:solidFill>
                <a:latin typeface="Segoe UI Semilight" panose="020B0402040204020203" pitchFamily="34" charset="0"/>
                <a:cs typeface="Segoe UI Semilight" panose="020B0402040204020203" pitchFamily="34" charset="0"/>
              </a:rPr>
              <a:t>Search for things</a:t>
            </a:r>
          </a:p>
          <a:p>
            <a:pPr>
              <a:lnSpc>
                <a:spcPct val="120000"/>
              </a:lnSpc>
            </a:pP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Type a phrase in the command box at the top of the app and press Enter. Then select the </a:t>
            </a:r>
            <a:r>
              <a:rPr lang="en-US" sz="1050" b="1" dirty="0">
                <a:solidFill>
                  <a:schemeClr val="tx1">
                    <a:lumMod val="95000"/>
                    <a:lumOff val="5000"/>
                  </a:schemeClr>
                </a:solidFill>
                <a:latin typeface="Segoe UI" panose="020B0502040204020203" pitchFamily="34" charset="0"/>
                <a:cs typeface="Segoe UI" panose="020B0502040204020203" pitchFamily="34" charset="0"/>
              </a:rPr>
              <a:t>Messages, People</a:t>
            </a: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 or </a:t>
            </a:r>
            <a:r>
              <a:rPr lang="en-US" sz="1050" b="1" dirty="0">
                <a:solidFill>
                  <a:schemeClr val="tx1">
                    <a:lumMod val="95000"/>
                    <a:lumOff val="5000"/>
                  </a:schemeClr>
                </a:solidFill>
                <a:latin typeface="Segoe UI" panose="020B0502040204020203" pitchFamily="34" charset="0"/>
                <a:cs typeface="Segoe UI" panose="020B0502040204020203" pitchFamily="34" charset="0"/>
              </a:rPr>
              <a:t>Files</a:t>
            </a: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 tab. Select an item or click </a:t>
            </a:r>
            <a:r>
              <a:rPr lang="en-US" sz="1050" b="1" dirty="0">
                <a:solidFill>
                  <a:schemeClr val="tx1">
                    <a:lumMod val="95000"/>
                    <a:lumOff val="5000"/>
                  </a:schemeClr>
                </a:solidFill>
                <a:latin typeface="Segoe UI" panose="020B0502040204020203" pitchFamily="34" charset="0"/>
                <a:cs typeface="Segoe UI" panose="020B0502040204020203" pitchFamily="34" charset="0"/>
              </a:rPr>
              <a:t>Filter</a:t>
            </a:r>
            <a:r>
              <a:rPr lang="en-US" sz="1050" dirty="0">
                <a:latin typeface="Teams Assets Light" pitchFamily="2" charset="0"/>
              </a:rPr>
              <a:t> </a:t>
            </a: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to refine your search results.</a:t>
            </a:r>
          </a:p>
        </p:txBody>
      </p:sp>
      <p:sp>
        <p:nvSpPr>
          <p:cNvPr id="10" name="TextBox 9">
            <a:extLst>
              <a:ext uri="{FF2B5EF4-FFF2-40B4-BE49-F238E27FC236}">
                <a16:creationId xmlns:a16="http://schemas.microsoft.com/office/drawing/2014/main" id="{136D9EF6-EDBD-D645-915B-BCAAD33303AF}"/>
              </a:ext>
            </a:extLst>
          </p:cNvPr>
          <p:cNvSpPr txBox="1"/>
          <p:nvPr/>
        </p:nvSpPr>
        <p:spPr>
          <a:xfrm>
            <a:off x="6416000" y="1170892"/>
            <a:ext cx="5104457" cy="831446"/>
          </a:xfrm>
          <a:prstGeom prst="rect">
            <a:avLst/>
          </a:prstGeom>
          <a:noFill/>
        </p:spPr>
        <p:txBody>
          <a:bodyPr wrap="square" rtlCol="0">
            <a:spAutoFit/>
          </a:bodyPr>
          <a:lstStyle/>
          <a:p>
            <a:pPr>
              <a:lnSpc>
                <a:spcPct val="120000"/>
              </a:lnSpc>
            </a:pPr>
            <a:r>
              <a:rPr lang="en-US" sz="2000" dirty="0">
                <a:solidFill>
                  <a:srgbClr val="58599B"/>
                </a:solidFill>
                <a:latin typeface="Segoe UI Semilight" panose="020B0402040204020203" pitchFamily="34" charset="0"/>
                <a:cs typeface="Segoe UI Semilight" panose="020B0402040204020203" pitchFamily="34" charset="0"/>
              </a:rPr>
              <a:t>Add apps</a:t>
            </a:r>
          </a:p>
          <a:p>
            <a:pPr>
              <a:lnSpc>
                <a:spcPct val="120000"/>
              </a:lnSpc>
            </a:pP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Click </a:t>
            </a:r>
            <a:r>
              <a:rPr lang="en-US" sz="1050" b="1" dirty="0">
                <a:solidFill>
                  <a:schemeClr val="tx1">
                    <a:lumMod val="95000"/>
                    <a:lumOff val="5000"/>
                  </a:schemeClr>
                </a:solidFill>
                <a:latin typeface="Segoe UI" panose="020B0502040204020203" pitchFamily="34" charset="0"/>
                <a:cs typeface="Segoe UI" panose="020B0502040204020203" pitchFamily="34" charset="0"/>
              </a:rPr>
              <a:t>Apps</a:t>
            </a:r>
            <a:r>
              <a:rPr lang="en-US" sz="1050" dirty="0">
                <a:latin typeface="Teams Assets Light" pitchFamily="2" charset="0"/>
              </a:rPr>
              <a:t> </a:t>
            </a: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on the left. Here, you can select apps you want to use in Teams, choose the appropriate settings, and </a:t>
            </a:r>
            <a:r>
              <a:rPr lang="en-US" sz="1050" b="1" dirty="0">
                <a:solidFill>
                  <a:schemeClr val="tx1">
                    <a:lumMod val="95000"/>
                    <a:lumOff val="5000"/>
                  </a:schemeClr>
                </a:solidFill>
                <a:latin typeface="Segoe UI" panose="020B0502040204020203" pitchFamily="34" charset="0"/>
                <a:cs typeface="Segoe UI" panose="020B0502040204020203" pitchFamily="34" charset="0"/>
              </a:rPr>
              <a:t>Add</a:t>
            </a: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a:t>
            </a:r>
          </a:p>
        </p:txBody>
      </p:sp>
      <p:sp>
        <p:nvSpPr>
          <p:cNvPr id="11" name="TextBox 10">
            <a:extLst>
              <a:ext uri="{FF2B5EF4-FFF2-40B4-BE49-F238E27FC236}">
                <a16:creationId xmlns:a16="http://schemas.microsoft.com/office/drawing/2014/main" id="{21735678-8655-904B-A7FD-A77FB9B2EB61}"/>
              </a:ext>
            </a:extLst>
          </p:cNvPr>
          <p:cNvSpPr txBox="1"/>
          <p:nvPr/>
        </p:nvSpPr>
        <p:spPr>
          <a:xfrm>
            <a:off x="313099" y="3890927"/>
            <a:ext cx="4958148" cy="831446"/>
          </a:xfrm>
          <a:prstGeom prst="rect">
            <a:avLst/>
          </a:prstGeom>
          <a:noFill/>
        </p:spPr>
        <p:txBody>
          <a:bodyPr wrap="square" rtlCol="0" anchor="t">
            <a:spAutoFit/>
          </a:bodyPr>
          <a:lstStyle/>
          <a:p>
            <a:pPr>
              <a:lnSpc>
                <a:spcPct val="120000"/>
              </a:lnSpc>
            </a:pPr>
            <a:r>
              <a:rPr lang="en-US" sz="2000" dirty="0">
                <a:solidFill>
                  <a:srgbClr val="58599B"/>
                </a:solidFill>
                <a:latin typeface="Segoe UI Semilight"/>
                <a:cs typeface="Segoe UI Semilight"/>
              </a:rPr>
              <a:t>Find your personal apps</a:t>
            </a:r>
          </a:p>
          <a:p>
            <a:pPr>
              <a:lnSpc>
                <a:spcPct val="120000"/>
              </a:lnSpc>
            </a:pPr>
            <a:r>
              <a:rPr lang="en-US" sz="1050" dirty="0">
                <a:solidFill>
                  <a:schemeClr val="tx1">
                    <a:lumMod val="95000"/>
                    <a:lumOff val="5000"/>
                  </a:schemeClr>
                </a:solidFill>
                <a:latin typeface="Segoe UI Semilight"/>
                <a:cs typeface="Segoe UI Semilight"/>
              </a:rPr>
              <a:t>Click </a:t>
            </a:r>
            <a:r>
              <a:rPr lang="en-US" sz="1050" b="1" dirty="0">
                <a:solidFill>
                  <a:schemeClr val="tx1">
                    <a:lumMod val="95000"/>
                    <a:lumOff val="5000"/>
                  </a:schemeClr>
                </a:solidFill>
                <a:latin typeface="Segoe UI"/>
                <a:cs typeface="Segoe UI"/>
              </a:rPr>
              <a:t>More added apps </a:t>
            </a:r>
            <a:r>
              <a:rPr lang="en-US" sz="1050" dirty="0">
                <a:solidFill>
                  <a:schemeClr val="tx1">
                    <a:lumMod val="95000"/>
                    <a:lumOff val="5000"/>
                  </a:schemeClr>
                </a:solidFill>
                <a:latin typeface="Segoe UI Semilight"/>
                <a:cs typeface="Segoe UI Semilight"/>
              </a:rPr>
              <a:t>to see your personal apps. You can open or uninstall them here. Add more apps under </a:t>
            </a:r>
            <a:r>
              <a:rPr lang="en-US" sz="1050" b="1" dirty="0">
                <a:solidFill>
                  <a:schemeClr val="tx1">
                    <a:lumMod val="95000"/>
                    <a:lumOff val="5000"/>
                  </a:schemeClr>
                </a:solidFill>
                <a:latin typeface="Segoe UI"/>
                <a:cs typeface="Segoe UI"/>
              </a:rPr>
              <a:t>Apps</a:t>
            </a:r>
            <a:r>
              <a:rPr lang="en-US" sz="1050" dirty="0">
                <a:solidFill>
                  <a:schemeClr val="tx1">
                    <a:lumMod val="95000"/>
                    <a:lumOff val="5000"/>
                  </a:schemeClr>
                </a:solidFill>
                <a:latin typeface="Segoe UI Semilight"/>
                <a:cs typeface="Segoe UI Semilight"/>
              </a:rPr>
              <a:t>. </a:t>
            </a:r>
            <a:endParaRPr lang="en-US" sz="1050" dirty="0">
              <a:solidFill>
                <a:schemeClr val="tx1">
                  <a:lumMod val="95000"/>
                  <a:lumOff val="5000"/>
                </a:schemeClr>
              </a:solidFill>
              <a:latin typeface="Segoe UI Semilight" panose="020B0402040204020203" pitchFamily="34" charset="0"/>
              <a:cs typeface="Segoe UI Semilight" panose="020B0402040204020203" pitchFamily="34" charset="0"/>
            </a:endParaRPr>
          </a:p>
        </p:txBody>
      </p:sp>
      <p:cxnSp>
        <p:nvCxnSpPr>
          <p:cNvPr id="16" name="Straight Connector 15">
            <a:extLst>
              <a:ext uri="{FF2B5EF4-FFF2-40B4-BE49-F238E27FC236}">
                <a16:creationId xmlns:a16="http://schemas.microsoft.com/office/drawing/2014/main" id="{27E4FF66-56AC-9C4E-B64E-EDD8B0315B69}"/>
              </a:ext>
            </a:extLst>
          </p:cNvPr>
          <p:cNvCxnSpPr>
            <a:cxnSpLocks/>
          </p:cNvCxnSpPr>
          <p:nvPr/>
        </p:nvCxnSpPr>
        <p:spPr>
          <a:xfrm flipV="1">
            <a:off x="6098471" y="1301676"/>
            <a:ext cx="0" cy="515213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43A6D4D-18E0-1E43-89CD-BCD5A39EA251}"/>
              </a:ext>
            </a:extLst>
          </p:cNvPr>
          <p:cNvPicPr>
            <a:picLocks noChangeAspect="1"/>
          </p:cNvPicPr>
          <p:nvPr/>
        </p:nvPicPr>
        <p:blipFill>
          <a:blip r:embed="rId2"/>
          <a:stretch>
            <a:fillRect/>
          </a:stretch>
        </p:blipFill>
        <p:spPr>
          <a:xfrm>
            <a:off x="1519475" y="2305807"/>
            <a:ext cx="2545398" cy="1480615"/>
          </a:xfrm>
          <a:prstGeom prst="rect">
            <a:avLst/>
          </a:prstGeom>
          <a:effectLst>
            <a:outerShdw blurRad="190500" algn="t" rotWithShape="0">
              <a:prstClr val="black">
                <a:alpha val="30000"/>
              </a:prstClr>
            </a:outerShdw>
          </a:effectLst>
        </p:spPr>
      </p:pic>
      <p:pic>
        <p:nvPicPr>
          <p:cNvPr id="3" name="Picture 2">
            <a:extLst>
              <a:ext uri="{FF2B5EF4-FFF2-40B4-BE49-F238E27FC236}">
                <a16:creationId xmlns:a16="http://schemas.microsoft.com/office/drawing/2014/main" id="{3B7B6196-569F-7C40-8050-ADB23D99F9E4}"/>
              </a:ext>
            </a:extLst>
          </p:cNvPr>
          <p:cNvPicPr>
            <a:picLocks noChangeAspect="1"/>
          </p:cNvPicPr>
          <p:nvPr/>
        </p:nvPicPr>
        <p:blipFill>
          <a:blip r:embed="rId3"/>
          <a:stretch>
            <a:fillRect/>
          </a:stretch>
        </p:blipFill>
        <p:spPr>
          <a:xfrm>
            <a:off x="1616178" y="4955570"/>
            <a:ext cx="2351993" cy="1498245"/>
          </a:xfrm>
          <a:prstGeom prst="rect">
            <a:avLst/>
          </a:prstGeom>
          <a:effectLst>
            <a:outerShdw blurRad="190500" algn="t" rotWithShape="0">
              <a:prstClr val="black">
                <a:alpha val="30000"/>
              </a:prstClr>
            </a:outerShdw>
          </a:effectLst>
        </p:spPr>
      </p:pic>
      <p:pic>
        <p:nvPicPr>
          <p:cNvPr id="19" name="Picture 18">
            <a:extLst>
              <a:ext uri="{FF2B5EF4-FFF2-40B4-BE49-F238E27FC236}">
                <a16:creationId xmlns:a16="http://schemas.microsoft.com/office/drawing/2014/main" id="{42DB90F0-A145-AE40-8D60-E03F4B74B94C}"/>
              </a:ext>
            </a:extLst>
          </p:cNvPr>
          <p:cNvPicPr>
            <a:picLocks noChangeAspect="1"/>
          </p:cNvPicPr>
          <p:nvPr/>
        </p:nvPicPr>
        <p:blipFill>
          <a:blip r:embed="rId4"/>
          <a:stretch>
            <a:fillRect/>
          </a:stretch>
        </p:blipFill>
        <p:spPr>
          <a:xfrm>
            <a:off x="6712553" y="2182454"/>
            <a:ext cx="4537166" cy="1184229"/>
          </a:xfrm>
          <a:prstGeom prst="rect">
            <a:avLst/>
          </a:prstGeom>
          <a:effectLst>
            <a:outerShdw blurRad="190500" algn="t" rotWithShape="0">
              <a:prstClr val="black">
                <a:alpha val="30000"/>
              </a:prstClr>
            </a:outerShdw>
          </a:effectLst>
        </p:spPr>
      </p:pic>
      <p:sp>
        <p:nvSpPr>
          <p:cNvPr id="13" name="TextBox 12">
            <a:extLst>
              <a:ext uri="{FF2B5EF4-FFF2-40B4-BE49-F238E27FC236}">
                <a16:creationId xmlns:a16="http://schemas.microsoft.com/office/drawing/2014/main" id="{5FE306CF-7363-4C32-B388-4F2021ED951C}"/>
              </a:ext>
            </a:extLst>
          </p:cNvPr>
          <p:cNvSpPr txBox="1"/>
          <p:nvPr/>
        </p:nvSpPr>
        <p:spPr>
          <a:xfrm>
            <a:off x="6416000" y="3546800"/>
            <a:ext cx="5104457" cy="2013308"/>
          </a:xfrm>
          <a:prstGeom prst="rect">
            <a:avLst/>
          </a:prstGeom>
          <a:noFill/>
        </p:spPr>
        <p:txBody>
          <a:bodyPr wrap="square" rtlCol="0" anchor="t">
            <a:spAutoFit/>
          </a:bodyPr>
          <a:lstStyle/>
          <a:p>
            <a:pPr>
              <a:lnSpc>
                <a:spcPct val="120000"/>
              </a:lnSpc>
            </a:pP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Useful apps for Higher Education include…</a:t>
            </a:r>
          </a:p>
          <a:p>
            <a:pPr>
              <a:lnSpc>
                <a:spcPct val="120000"/>
              </a:lnSpc>
            </a:pPr>
            <a:endParaRPr lang="en-US" sz="1050" dirty="0">
              <a:solidFill>
                <a:schemeClr val="tx1">
                  <a:lumMod val="95000"/>
                  <a:lumOff val="5000"/>
                </a:schemeClr>
              </a:solidFill>
              <a:latin typeface="Segoe UI Semilight" panose="020B0402040204020203" pitchFamily="34" charset="0"/>
              <a:cs typeface="Segoe UI Semilight" panose="020B0402040204020203" pitchFamily="34" charset="0"/>
            </a:endParaRPr>
          </a:p>
          <a:p>
            <a:pPr marL="171450" indent="-171450">
              <a:lnSpc>
                <a:spcPct val="120000"/>
              </a:lnSpc>
              <a:buFont typeface="Arial" panose="020B0604020202020204" pitchFamily="34" charset="0"/>
              <a:buChar char="•"/>
            </a:pPr>
            <a:r>
              <a:rPr lang="en-US" sz="1050" b="1" dirty="0">
                <a:solidFill>
                  <a:schemeClr val="tx1">
                    <a:lumMod val="95000"/>
                    <a:lumOff val="5000"/>
                  </a:schemeClr>
                </a:solidFill>
                <a:latin typeface="Segoe UI" panose="020B0502040204020203" pitchFamily="34" charset="0"/>
                <a:cs typeface="Segoe UI" panose="020B0502040204020203" pitchFamily="34" charset="0"/>
              </a:rPr>
              <a:t>GitHub</a:t>
            </a: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 to browse issues and pull requests for your GitHub repositories</a:t>
            </a:r>
          </a:p>
          <a:p>
            <a:pPr marL="171450" indent="-171450">
              <a:lnSpc>
                <a:spcPct val="120000"/>
              </a:lnSpc>
              <a:buFont typeface="Arial" panose="020B0604020202020204" pitchFamily="34" charset="0"/>
              <a:buChar char="•"/>
            </a:pPr>
            <a:r>
              <a:rPr lang="en-US" sz="1050" b="1" dirty="0">
                <a:solidFill>
                  <a:schemeClr val="tx1">
                    <a:lumMod val="95000"/>
                    <a:lumOff val="5000"/>
                  </a:schemeClr>
                </a:solidFill>
                <a:latin typeface="Segoe UI"/>
                <a:cs typeface="Segoe UI"/>
              </a:rPr>
              <a:t>Kahoot </a:t>
            </a:r>
            <a:r>
              <a:rPr lang="en-US" sz="1050" dirty="0">
                <a:solidFill>
                  <a:schemeClr val="tx1">
                    <a:lumMod val="95000"/>
                    <a:lumOff val="5000"/>
                  </a:schemeClr>
                </a:solidFill>
                <a:latin typeface="Segoe UI Semilight"/>
                <a:cs typeface="Segoe UI Semilight"/>
              </a:rPr>
              <a:t>to share interactive learning content with colleagues and students</a:t>
            </a:r>
          </a:p>
          <a:p>
            <a:pPr marL="171450" indent="-171450">
              <a:lnSpc>
                <a:spcPct val="120000"/>
              </a:lnSpc>
              <a:buFont typeface="Arial" panose="020B0604020202020204" pitchFamily="34" charset="0"/>
              <a:buChar char="•"/>
            </a:pPr>
            <a:r>
              <a:rPr lang="en-US" sz="1050" b="1" dirty="0">
                <a:solidFill>
                  <a:schemeClr val="tx1">
                    <a:lumMod val="95000"/>
                    <a:lumOff val="5000"/>
                  </a:schemeClr>
                </a:solidFill>
                <a:latin typeface="Segoe UI" panose="020B0502040204020203" pitchFamily="34" charset="0"/>
                <a:cs typeface="Segoe UI" panose="020B0502040204020203" pitchFamily="34" charset="0"/>
              </a:rPr>
              <a:t>Adobe Creative Cloud </a:t>
            </a: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to find, view, and share Adobe CC assets within Teams</a:t>
            </a:r>
          </a:p>
          <a:p>
            <a:pPr marL="171450" indent="-171450">
              <a:lnSpc>
                <a:spcPct val="120000"/>
              </a:lnSpc>
              <a:buFont typeface="Arial" panose="020B0604020202020204" pitchFamily="34" charset="0"/>
              <a:buChar char="•"/>
            </a:pPr>
            <a:r>
              <a:rPr lang="en-US" sz="1050" b="1" dirty="0">
                <a:solidFill>
                  <a:schemeClr val="tx1">
                    <a:lumMod val="95000"/>
                    <a:lumOff val="5000"/>
                  </a:schemeClr>
                </a:solidFill>
                <a:latin typeface="Segoe UI"/>
                <a:cs typeface="Segoe UI"/>
              </a:rPr>
              <a:t>ClickView </a:t>
            </a:r>
            <a:r>
              <a:rPr lang="en-US" sz="1050" dirty="0">
                <a:solidFill>
                  <a:schemeClr val="tx1">
                    <a:lumMod val="95000"/>
                    <a:lumOff val="5000"/>
                  </a:schemeClr>
                </a:solidFill>
                <a:latin typeface="Segoe UI Semilight"/>
                <a:cs typeface="Segoe UI Semilight"/>
              </a:rPr>
              <a:t>to manage all of your institutions video content</a:t>
            </a:r>
          </a:p>
          <a:p>
            <a:pPr marL="171450" indent="-171450">
              <a:lnSpc>
                <a:spcPct val="120000"/>
              </a:lnSpc>
              <a:buFont typeface="Arial" panose="020B0604020202020204" pitchFamily="34" charset="0"/>
              <a:buChar char="•"/>
            </a:pPr>
            <a:r>
              <a:rPr lang="en-US" sz="1050" b="1" dirty="0">
                <a:solidFill>
                  <a:schemeClr val="tx1">
                    <a:lumMod val="95000"/>
                    <a:lumOff val="5000"/>
                  </a:schemeClr>
                </a:solidFill>
                <a:latin typeface="Segoe UI"/>
                <a:cs typeface="Segoe UI"/>
              </a:rPr>
              <a:t>Quizlet </a:t>
            </a:r>
            <a:r>
              <a:rPr lang="en-US" sz="1050" dirty="0">
                <a:solidFill>
                  <a:schemeClr val="tx1">
                    <a:lumMod val="95000"/>
                    <a:lumOff val="5000"/>
                  </a:schemeClr>
                </a:solidFill>
                <a:latin typeface="Segoe UI Semilight"/>
                <a:cs typeface="Segoe UI Semilight"/>
              </a:rPr>
              <a:t>to make simple learning tools that let your students study anything</a:t>
            </a:r>
          </a:p>
          <a:p>
            <a:pPr marL="171450" indent="-171450">
              <a:lnSpc>
                <a:spcPct val="120000"/>
              </a:lnSpc>
              <a:buFont typeface="Arial" panose="020B0604020202020204" pitchFamily="34" charset="0"/>
              <a:buChar char="•"/>
            </a:pPr>
            <a:r>
              <a:rPr lang="en-US" sz="1050" b="1" dirty="0" err="1">
                <a:solidFill>
                  <a:schemeClr val="tx1">
                    <a:lumMod val="95000"/>
                    <a:lumOff val="5000"/>
                  </a:schemeClr>
                </a:solidFill>
                <a:latin typeface="Segoe UI" panose="020B0502040204020203" pitchFamily="34" charset="0"/>
                <a:cs typeface="Segoe UI" panose="020B0502040204020203" pitchFamily="34" charset="0"/>
              </a:rPr>
              <a:t>MindMeister</a:t>
            </a:r>
            <a:r>
              <a:rPr lang="en-US" sz="1050" b="1" dirty="0">
                <a:solidFill>
                  <a:schemeClr val="tx1">
                    <a:lumMod val="95000"/>
                    <a:lumOff val="5000"/>
                  </a:schemeClr>
                </a:solidFill>
                <a:latin typeface="Segoe UI" panose="020B0502040204020203" pitchFamily="34" charset="0"/>
                <a:cs typeface="Segoe UI" panose="020B0502040204020203" pitchFamily="34" charset="0"/>
              </a:rPr>
              <a:t> </a:t>
            </a:r>
            <a:r>
              <a:rPr lang="en-US" sz="1050" dirty="0">
                <a:solidFill>
                  <a:schemeClr val="tx1">
                    <a:lumMod val="95000"/>
                    <a:lumOff val="5000"/>
                  </a:schemeClr>
                </a:solidFill>
                <a:latin typeface="Segoe UI Semilight" panose="020B0402040204020203" pitchFamily="34" charset="0"/>
                <a:cs typeface="Segoe UI Semilight" panose="020B0402040204020203" pitchFamily="34" charset="0"/>
              </a:rPr>
              <a:t>for professional, versatile mind mapping software </a:t>
            </a:r>
          </a:p>
          <a:p>
            <a:pPr>
              <a:lnSpc>
                <a:spcPct val="120000"/>
              </a:lnSpc>
            </a:pPr>
            <a:endParaRPr lang="en-US" sz="1050" dirty="0">
              <a:solidFill>
                <a:schemeClr val="tx1">
                  <a:lumMod val="95000"/>
                  <a:lumOff val="5000"/>
                </a:schemeClr>
              </a:solidFill>
              <a:latin typeface="Segoe UI Semilight" panose="020B0402040204020203" pitchFamily="34" charset="0"/>
              <a:cs typeface="Segoe UI Semilight" panose="020B0402040204020203" pitchFamily="34" charset="0"/>
            </a:endParaRPr>
          </a:p>
          <a:p>
            <a:pPr>
              <a:lnSpc>
                <a:spcPct val="120000"/>
              </a:lnSpc>
            </a:pPr>
            <a:r>
              <a:rPr lang="en-US" sz="1050" dirty="0">
                <a:solidFill>
                  <a:schemeClr val="tx1">
                    <a:lumMod val="95000"/>
                    <a:lumOff val="5000"/>
                  </a:schemeClr>
                </a:solidFill>
                <a:latin typeface="Segoe UI Semilight"/>
                <a:cs typeface="Segoe UI Semilight"/>
              </a:rPr>
              <a:t>And many more </a:t>
            </a:r>
            <a:r>
              <a:rPr lang="en-US" sz="1050" dirty="0">
                <a:solidFill>
                  <a:schemeClr val="accent1"/>
                </a:solidFill>
                <a:latin typeface="Segoe UI Semilight"/>
                <a:cs typeface="Segoe UI Semilight"/>
                <a:hlinkClick r:id="rId5">
                  <a:extLst>
                    <a:ext uri="{A12FA001-AC4F-418D-AE19-62706E023703}">
                      <ahyp:hlinkClr xmlns:ahyp="http://schemas.microsoft.com/office/drawing/2018/hyperlinkcolor" val="tx"/>
                    </a:ext>
                  </a:extLst>
                </a:hlinkClick>
              </a:rPr>
              <a:t>you can explore on the web here</a:t>
            </a:r>
            <a:r>
              <a:rPr lang="en-US" sz="1050" dirty="0">
                <a:solidFill>
                  <a:schemeClr val="tx1">
                    <a:lumMod val="95000"/>
                    <a:lumOff val="5000"/>
                  </a:schemeClr>
                </a:solidFill>
                <a:latin typeface="Segoe UI Semilight"/>
                <a:cs typeface="Segoe UI Semilight"/>
              </a:rPr>
              <a:t>!</a:t>
            </a:r>
          </a:p>
        </p:txBody>
      </p:sp>
    </p:spTree>
    <p:extLst>
      <p:ext uri="{BB962C8B-B14F-4D97-AF65-F5344CB8AC3E}">
        <p14:creationId xmlns:p14="http://schemas.microsoft.com/office/powerpoint/2010/main" val="3824230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7C3716-D44E-4177-BCF7-8D9088388FF2}"/>
              </a:ext>
            </a:extLst>
          </p:cNvPr>
          <p:cNvPicPr>
            <a:picLocks noChangeAspect="1"/>
          </p:cNvPicPr>
          <p:nvPr/>
        </p:nvPicPr>
        <p:blipFill>
          <a:blip r:embed="rId2"/>
          <a:stretch>
            <a:fillRect/>
          </a:stretch>
        </p:blipFill>
        <p:spPr>
          <a:xfrm>
            <a:off x="2566628" y="2503849"/>
            <a:ext cx="7044029" cy="4112849"/>
          </a:xfrm>
          <a:prstGeom prst="rect">
            <a:avLst/>
          </a:prstGeom>
          <a:ln>
            <a:noFill/>
          </a:ln>
          <a:effectLst>
            <a:outerShdw blurRad="190500" algn="tl" rotWithShape="0">
              <a:srgbClr val="333333">
                <a:alpha val="30000"/>
              </a:srgbClr>
            </a:outerShdw>
          </a:effectLst>
        </p:spPr>
      </p:pic>
      <p:sp>
        <p:nvSpPr>
          <p:cNvPr id="25" name="Title Placeholder 1">
            <a:extLst>
              <a:ext uri="{FF2B5EF4-FFF2-40B4-BE49-F238E27FC236}">
                <a16:creationId xmlns:a16="http://schemas.microsoft.com/office/drawing/2014/main" id="{0A21608C-6922-0546-98B5-E7F1F77856FC}"/>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27" name="TextBox 26">
            <a:extLst>
              <a:ext uri="{FF2B5EF4-FFF2-40B4-BE49-F238E27FC236}">
                <a16:creationId xmlns:a16="http://schemas.microsoft.com/office/drawing/2014/main" id="{997FA266-B853-1643-B9AF-530AE730D567}"/>
              </a:ext>
            </a:extLst>
          </p:cNvPr>
          <p:cNvSpPr txBox="1"/>
          <p:nvPr/>
        </p:nvSpPr>
        <p:spPr>
          <a:xfrm>
            <a:off x="313099" y="972605"/>
            <a:ext cx="9178835" cy="623248"/>
          </a:xfrm>
          <a:prstGeom prst="rect">
            <a:avLst/>
          </a:prstGeom>
          <a:noFill/>
        </p:spPr>
        <p:txBody>
          <a:bodyPr wrap="square" rtlCol="0">
            <a:spAutoFit/>
          </a:bodyPr>
          <a:lstStyle/>
          <a:p>
            <a:pPr>
              <a:lnSpc>
                <a:spcPct val="120000"/>
              </a:lnSpc>
            </a:pPr>
            <a:r>
              <a:rPr lang="en-US" sz="2000">
                <a:solidFill>
                  <a:srgbClr val="58599B"/>
                </a:solidFill>
                <a:latin typeface="Segoe UI Semilight" panose="020B0402040204020203" pitchFamily="34" charset="0"/>
                <a:cs typeface="Segoe UI Semilight" panose="020B0402040204020203" pitchFamily="34" charset="0"/>
              </a:rPr>
              <a:t>Class teams</a:t>
            </a:r>
          </a:p>
          <a:p>
            <a:r>
              <a:rPr lang="en-US" sz="1050">
                <a:solidFill>
                  <a:schemeClr val="tx1">
                    <a:lumMod val="85000"/>
                    <a:lumOff val="15000"/>
                  </a:schemeClr>
                </a:solidFill>
                <a:latin typeface="Segoe UI Semilight" panose="020B0402040204020203" pitchFamily="34" charset="0"/>
                <a:cs typeface="Segoe UI Semilight" panose="020B0402040204020203" pitchFamily="34" charset="0"/>
              </a:rPr>
              <a:t>Class teams provide special capabilities tailored for teaching and learning</a:t>
            </a:r>
          </a:p>
        </p:txBody>
      </p:sp>
      <p:sp>
        <p:nvSpPr>
          <p:cNvPr id="31" name="Rounded Rectangle 30">
            <a:extLst>
              <a:ext uri="{FF2B5EF4-FFF2-40B4-BE49-F238E27FC236}">
                <a16:creationId xmlns:a16="http://schemas.microsoft.com/office/drawing/2014/main" id="{BD7D7F35-81DF-E24B-A49E-1B642AE9795A}"/>
              </a:ext>
            </a:extLst>
          </p:cNvPr>
          <p:cNvSpPr/>
          <p:nvPr/>
        </p:nvSpPr>
        <p:spPr>
          <a:xfrm>
            <a:off x="380557" y="5691349"/>
            <a:ext cx="1852748" cy="874010"/>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dirty="0">
                <a:solidFill>
                  <a:schemeClr val="tx1"/>
                </a:solidFill>
                <a:latin typeface="Segoe UI"/>
                <a:cs typeface="Segoe UI"/>
              </a:rPr>
              <a:t>Format your message</a:t>
            </a:r>
          </a:p>
          <a:p>
            <a:pPr lvl="0">
              <a:lnSpc>
                <a:spcPct val="120000"/>
              </a:lnSpc>
            </a:pPr>
            <a:r>
              <a:rPr lang="en-US" sz="700" dirty="0">
                <a:solidFill>
                  <a:schemeClr val="tx1"/>
                </a:solidFill>
                <a:latin typeface="Segoe UI Semilight"/>
                <a:cs typeface="Segoe UI Semilight"/>
              </a:rPr>
              <a:t>Add a subject, format text, convert the message to an announcement, post across multiple teams or control who can reply and more.</a:t>
            </a:r>
          </a:p>
        </p:txBody>
      </p:sp>
      <p:sp>
        <p:nvSpPr>
          <p:cNvPr id="36" name="Rounded Rectangle 35">
            <a:extLst>
              <a:ext uri="{FF2B5EF4-FFF2-40B4-BE49-F238E27FC236}">
                <a16:creationId xmlns:a16="http://schemas.microsoft.com/office/drawing/2014/main" id="{F8AA4376-7E1D-AD49-A362-27600689B7DF}"/>
              </a:ext>
            </a:extLst>
          </p:cNvPr>
          <p:cNvSpPr/>
          <p:nvPr/>
        </p:nvSpPr>
        <p:spPr>
          <a:xfrm>
            <a:off x="2513729" y="1678473"/>
            <a:ext cx="2018572" cy="712579"/>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dirty="0">
                <a:solidFill>
                  <a:prstClr val="black"/>
                </a:solidFill>
                <a:latin typeface="Segoe UI" panose="020B0502040204020203" pitchFamily="34" charset="0"/>
                <a:cs typeface="Segoe UI" panose="020B0502040204020203" pitchFamily="34" charset="0"/>
              </a:rPr>
              <a:t>Add channels and manage your team</a:t>
            </a:r>
          </a:p>
          <a:p>
            <a:pPr lvl="0">
              <a:lnSpc>
                <a:spcPct val="120000"/>
              </a:lnSpc>
            </a:pPr>
            <a:r>
              <a:rPr lang="en-US" sz="700" dirty="0">
                <a:solidFill>
                  <a:prstClr val="black"/>
                </a:solidFill>
                <a:latin typeface="Segoe UI Semilight" panose="020B0402040204020203" pitchFamily="34" charset="0"/>
                <a:cs typeface="Segoe UI Semilight" panose="020B0402040204020203" pitchFamily="34" charset="0"/>
              </a:rPr>
              <a:t>You can change team settings, add members to the class team and add channels .</a:t>
            </a:r>
          </a:p>
        </p:txBody>
      </p:sp>
      <p:cxnSp>
        <p:nvCxnSpPr>
          <p:cNvPr id="38" name="Straight Arrow Connector 37">
            <a:extLst>
              <a:ext uri="{FF2B5EF4-FFF2-40B4-BE49-F238E27FC236}">
                <a16:creationId xmlns:a16="http://schemas.microsoft.com/office/drawing/2014/main" id="{67FAC6BE-E949-DB40-88ED-FEBC91822029}"/>
              </a:ext>
            </a:extLst>
          </p:cNvPr>
          <p:cNvCxnSpPr>
            <a:cxnSpLocks/>
          </p:cNvCxnSpPr>
          <p:nvPr/>
        </p:nvCxnSpPr>
        <p:spPr>
          <a:xfrm>
            <a:off x="4424929" y="2391052"/>
            <a:ext cx="0" cy="1144870"/>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0F68F1B-AF50-7D4D-9CAB-F8033F6A0461}"/>
              </a:ext>
            </a:extLst>
          </p:cNvPr>
          <p:cNvCxnSpPr>
            <a:cxnSpLocks/>
          </p:cNvCxnSpPr>
          <p:nvPr/>
        </p:nvCxnSpPr>
        <p:spPr>
          <a:xfrm flipH="1">
            <a:off x="8569411" y="2906986"/>
            <a:ext cx="1950952" cy="1"/>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F969AC72-4C01-E046-AED0-7544EB778B5D}"/>
              </a:ext>
            </a:extLst>
          </p:cNvPr>
          <p:cNvSpPr/>
          <p:nvPr/>
        </p:nvSpPr>
        <p:spPr>
          <a:xfrm>
            <a:off x="9882348" y="3759790"/>
            <a:ext cx="1852748" cy="712167"/>
          </a:xfrm>
          <a:prstGeom prst="roundRect">
            <a:avLst>
              <a:gd name="adj" fmla="val 3067"/>
            </a:avLst>
          </a:prstGeom>
          <a:solidFill>
            <a:srgbClr val="F3F2F1"/>
          </a:solidFill>
          <a:ln w="38100">
            <a:solidFill>
              <a:srgbClr val="6264A7"/>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a:lnSpc>
                <a:spcPct val="120000"/>
              </a:lnSpc>
            </a:pPr>
            <a:r>
              <a:rPr lang="en-US" sz="800" b="1" dirty="0">
                <a:solidFill>
                  <a:prstClr val="black"/>
                </a:solidFill>
                <a:latin typeface="Segoe UI" panose="020B0502040204020203" pitchFamily="34" charset="0"/>
                <a:cs typeface="Segoe UI" panose="020B0502040204020203" pitchFamily="34" charset="0"/>
              </a:rPr>
              <a:t>Share files</a:t>
            </a:r>
          </a:p>
          <a:p>
            <a:pPr>
              <a:lnSpc>
                <a:spcPct val="120000"/>
              </a:lnSpc>
            </a:pPr>
            <a:r>
              <a:rPr lang="en-US" sz="700" dirty="0">
                <a:solidFill>
                  <a:prstClr val="black"/>
                </a:solidFill>
                <a:latin typeface="Segoe UI Semilight" panose="020B0402040204020203" pitchFamily="34" charset="0"/>
                <a:cs typeface="Segoe UI Semilight" panose="020B0402040204020203" pitchFamily="34" charset="0"/>
              </a:rPr>
              <a:t>If you upload a file in a chat message, Teams automatically creates a live version everyone can collaborate on.</a:t>
            </a:r>
          </a:p>
        </p:txBody>
      </p:sp>
      <p:sp>
        <p:nvSpPr>
          <p:cNvPr id="66" name="Rounded Rectangle 65">
            <a:extLst>
              <a:ext uri="{FF2B5EF4-FFF2-40B4-BE49-F238E27FC236}">
                <a16:creationId xmlns:a16="http://schemas.microsoft.com/office/drawing/2014/main" id="{651D4E20-F397-3845-B96D-DE7845F6F9B9}"/>
              </a:ext>
            </a:extLst>
          </p:cNvPr>
          <p:cNvSpPr/>
          <p:nvPr/>
        </p:nvSpPr>
        <p:spPr>
          <a:xfrm>
            <a:off x="9882348" y="4804758"/>
            <a:ext cx="1852748" cy="747380"/>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dirty="0">
                <a:solidFill>
                  <a:prstClr val="black"/>
                </a:solidFill>
                <a:latin typeface="Segoe UI" panose="020B0502040204020203" pitchFamily="34" charset="0"/>
                <a:cs typeface="Segoe UI" panose="020B0502040204020203" pitchFamily="34" charset="0"/>
              </a:rPr>
              <a:t>Start a discussion with the class</a:t>
            </a:r>
          </a:p>
          <a:p>
            <a:pPr lvl="0">
              <a:lnSpc>
                <a:spcPct val="120000"/>
              </a:lnSpc>
            </a:pPr>
            <a:r>
              <a:rPr lang="en-US" sz="700" dirty="0">
                <a:solidFill>
                  <a:prstClr val="black"/>
                </a:solidFill>
                <a:latin typeface="Segoe UI Semilight" panose="020B0402040204020203" pitchFamily="34" charset="0"/>
                <a:cs typeface="Segoe UI Semilight" panose="020B0402040204020203" pitchFamily="34" charset="0"/>
              </a:rPr>
              <a:t>Type and format you message or announcements here. Add a file, emoji, GIF, or sticker to liven it up!</a:t>
            </a:r>
          </a:p>
        </p:txBody>
      </p:sp>
      <p:sp>
        <p:nvSpPr>
          <p:cNvPr id="73" name="Rounded Rectangle 72">
            <a:extLst>
              <a:ext uri="{FF2B5EF4-FFF2-40B4-BE49-F238E27FC236}">
                <a16:creationId xmlns:a16="http://schemas.microsoft.com/office/drawing/2014/main" id="{05E5C984-FDEA-1940-BDE9-00FE86D38087}"/>
              </a:ext>
            </a:extLst>
          </p:cNvPr>
          <p:cNvSpPr/>
          <p:nvPr/>
        </p:nvSpPr>
        <p:spPr>
          <a:xfrm>
            <a:off x="9882348" y="5818910"/>
            <a:ext cx="1852748" cy="747380"/>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schemeClr val="tx1"/>
                </a:solidFill>
                <a:latin typeface="Segoe UI"/>
                <a:cs typeface="Segoe UI"/>
              </a:rPr>
              <a:t>Add more messaging options</a:t>
            </a:r>
          </a:p>
          <a:p>
            <a:pPr lvl="0">
              <a:lnSpc>
                <a:spcPct val="120000"/>
              </a:lnSpc>
            </a:pPr>
            <a:r>
              <a:rPr lang="en-US" sz="700">
                <a:solidFill>
                  <a:schemeClr val="tx1"/>
                </a:solidFill>
                <a:latin typeface="Segoe UI Semilight"/>
                <a:cs typeface="Segoe UI Semilight"/>
              </a:rPr>
              <a:t>Click here to add new messaging capabilities like polls, Praise, and more to enrich classroom discussion.</a:t>
            </a:r>
          </a:p>
        </p:txBody>
      </p:sp>
      <p:cxnSp>
        <p:nvCxnSpPr>
          <p:cNvPr id="77" name="Connector: Elbow 7">
            <a:extLst>
              <a:ext uri="{FF2B5EF4-FFF2-40B4-BE49-F238E27FC236}">
                <a16:creationId xmlns:a16="http://schemas.microsoft.com/office/drawing/2014/main" id="{4EADE757-7DAD-DC4E-930C-B23EE185865B}"/>
              </a:ext>
            </a:extLst>
          </p:cNvPr>
          <p:cNvCxnSpPr>
            <a:cxnSpLocks/>
          </p:cNvCxnSpPr>
          <p:nvPr/>
        </p:nvCxnSpPr>
        <p:spPr>
          <a:xfrm rot="10800000" flipV="1">
            <a:off x="6980256" y="5254651"/>
            <a:ext cx="2902093" cy="1048558"/>
          </a:xfrm>
          <a:prstGeom prst="bentConnector3">
            <a:avLst>
              <a:gd name="adj1" fmla="val 5066"/>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B1C38DE4-D8A2-D641-999C-9624BC8FFC17}"/>
              </a:ext>
            </a:extLst>
          </p:cNvPr>
          <p:cNvCxnSpPr>
            <a:cxnSpLocks/>
          </p:cNvCxnSpPr>
          <p:nvPr/>
        </p:nvCxnSpPr>
        <p:spPr>
          <a:xfrm flipH="1" flipV="1">
            <a:off x="6594382" y="6481740"/>
            <a:ext cx="3277882" cy="1"/>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A875A7B0-9FBC-CB48-888A-EEA368918DF0}"/>
              </a:ext>
            </a:extLst>
          </p:cNvPr>
          <p:cNvCxnSpPr>
            <a:cxnSpLocks/>
          </p:cNvCxnSpPr>
          <p:nvPr/>
        </p:nvCxnSpPr>
        <p:spPr>
          <a:xfrm>
            <a:off x="2225354" y="6472889"/>
            <a:ext cx="2629456" cy="0"/>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58719CB3-4E48-AA49-9BA2-9A930D2E341A}"/>
              </a:ext>
            </a:extLst>
          </p:cNvPr>
          <p:cNvCxnSpPr>
            <a:cxnSpLocks/>
          </p:cNvCxnSpPr>
          <p:nvPr/>
        </p:nvCxnSpPr>
        <p:spPr>
          <a:xfrm>
            <a:off x="2206304" y="3859920"/>
            <a:ext cx="752022" cy="0"/>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B93ADCE9-AB3E-4255-8418-179411F5AA19}"/>
              </a:ext>
            </a:extLst>
          </p:cNvPr>
          <p:cNvCxnSpPr>
            <a:cxnSpLocks/>
          </p:cNvCxnSpPr>
          <p:nvPr/>
        </p:nvCxnSpPr>
        <p:spPr>
          <a:xfrm>
            <a:off x="6060692" y="2309283"/>
            <a:ext cx="0" cy="525019"/>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3" name="Rounded Rectangle 57">
            <a:extLst>
              <a:ext uri="{FF2B5EF4-FFF2-40B4-BE49-F238E27FC236}">
                <a16:creationId xmlns:a16="http://schemas.microsoft.com/office/drawing/2014/main" id="{69CB5C30-805B-444C-89C6-1E412FE6ACFB}"/>
              </a:ext>
            </a:extLst>
          </p:cNvPr>
          <p:cNvSpPr/>
          <p:nvPr/>
        </p:nvSpPr>
        <p:spPr>
          <a:xfrm>
            <a:off x="5944874" y="1678473"/>
            <a:ext cx="1972048" cy="712579"/>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dirty="0">
                <a:solidFill>
                  <a:schemeClr val="tx1"/>
                </a:solidFill>
                <a:latin typeface="Segoe UI"/>
                <a:cs typeface="Segoe UI"/>
              </a:rPr>
              <a:t>Open Class Notebook</a:t>
            </a:r>
          </a:p>
          <a:p>
            <a:pPr>
              <a:lnSpc>
                <a:spcPct val="120000"/>
              </a:lnSpc>
            </a:pPr>
            <a:r>
              <a:rPr lang="en-US" sz="700" dirty="0">
                <a:solidFill>
                  <a:schemeClr val="tx1">
                    <a:lumMod val="75000"/>
                    <a:lumOff val="25000"/>
                  </a:schemeClr>
                </a:solidFill>
                <a:latin typeface="Segoe UI Semilight"/>
                <a:cs typeface="Segoe UI Semilight"/>
              </a:rPr>
              <a:t>Class Notebook is a digital binder you can use in your class to take notes and collaborate. </a:t>
            </a:r>
            <a:endParaRPr lang="en-US" sz="700" dirty="0">
              <a:solidFill>
                <a:schemeClr val="tx1">
                  <a:lumMod val="75000"/>
                  <a:lumOff val="25000"/>
                </a:schemeClr>
              </a:solidFill>
              <a:latin typeface="Segoe UI Semilight" panose="020B0402040204020203" pitchFamily="34" charset="0"/>
              <a:cs typeface="Segoe UI Semilight" panose="020B0402040204020203" pitchFamily="34" charset="0"/>
            </a:endParaRPr>
          </a:p>
          <a:p>
            <a:pPr lvl="0">
              <a:lnSpc>
                <a:spcPct val="120000"/>
              </a:lnSpc>
            </a:pPr>
            <a:endParaRPr lang="en-US" sz="800" b="1" dirty="0">
              <a:solidFill>
                <a:prstClr val="black"/>
              </a:solidFill>
              <a:latin typeface="Segoe UI" panose="020B0502040204020203" pitchFamily="34" charset="0"/>
              <a:cs typeface="Segoe UI" panose="020B0502040204020203" pitchFamily="34" charset="0"/>
            </a:endParaRPr>
          </a:p>
          <a:p>
            <a:pPr>
              <a:lnSpc>
                <a:spcPct val="120000"/>
              </a:lnSpc>
            </a:pPr>
            <a:endParaRPr lang="en-US" sz="700"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cxnSp>
        <p:nvCxnSpPr>
          <p:cNvPr id="26" name="Connector: Elbow 7">
            <a:extLst>
              <a:ext uri="{FF2B5EF4-FFF2-40B4-BE49-F238E27FC236}">
                <a16:creationId xmlns:a16="http://schemas.microsoft.com/office/drawing/2014/main" id="{C2EB4386-7EC0-43CE-BFF2-819E43B82B75}"/>
              </a:ext>
            </a:extLst>
          </p:cNvPr>
          <p:cNvCxnSpPr>
            <a:cxnSpLocks/>
          </p:cNvCxnSpPr>
          <p:nvPr/>
        </p:nvCxnSpPr>
        <p:spPr>
          <a:xfrm rot="10800000" flipV="1">
            <a:off x="6594382" y="2371590"/>
            <a:ext cx="1758983" cy="462712"/>
          </a:xfrm>
          <a:prstGeom prst="bentConnector3">
            <a:avLst>
              <a:gd name="adj1" fmla="val -180"/>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FB4E582-14F8-454A-A5C7-1615BD0F3D15}"/>
              </a:ext>
            </a:extLst>
          </p:cNvPr>
          <p:cNvCxnSpPr>
            <a:cxnSpLocks/>
          </p:cNvCxnSpPr>
          <p:nvPr/>
        </p:nvCxnSpPr>
        <p:spPr>
          <a:xfrm>
            <a:off x="5652008" y="2309283"/>
            <a:ext cx="0" cy="525019"/>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29" name="Rounded Rectangle 57">
            <a:extLst>
              <a:ext uri="{FF2B5EF4-FFF2-40B4-BE49-F238E27FC236}">
                <a16:creationId xmlns:a16="http://schemas.microsoft.com/office/drawing/2014/main" id="{A24D8179-0BDF-4609-80C2-723B23248E91}"/>
              </a:ext>
            </a:extLst>
          </p:cNvPr>
          <p:cNvSpPr/>
          <p:nvPr/>
        </p:nvSpPr>
        <p:spPr>
          <a:xfrm>
            <a:off x="4678925" y="1678473"/>
            <a:ext cx="1158578" cy="712579"/>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dirty="0">
                <a:solidFill>
                  <a:schemeClr val="tx1"/>
                </a:solidFill>
                <a:latin typeface="Segoe UI"/>
                <a:cs typeface="Segoe UI"/>
              </a:rPr>
              <a:t>Access files</a:t>
            </a:r>
          </a:p>
          <a:p>
            <a:pPr>
              <a:lnSpc>
                <a:spcPct val="120000"/>
              </a:lnSpc>
            </a:pPr>
            <a:r>
              <a:rPr lang="en-US" sz="700" dirty="0">
                <a:solidFill>
                  <a:schemeClr val="tx1">
                    <a:lumMod val="75000"/>
                    <a:lumOff val="25000"/>
                  </a:schemeClr>
                </a:solidFill>
                <a:latin typeface="Segoe UI Semilight"/>
                <a:cs typeface="Segoe UI Semilight"/>
              </a:rPr>
              <a:t>View files that have already been shared in your channel.</a:t>
            </a:r>
            <a:endParaRPr lang="en-US" sz="700" dirty="0">
              <a:solidFill>
                <a:schemeClr val="tx1">
                  <a:lumMod val="75000"/>
                  <a:lumOff val="25000"/>
                </a:schemeClr>
              </a:solidFill>
              <a:latin typeface="Segoe UI Semilight" panose="020B0402040204020203" pitchFamily="34" charset="0"/>
              <a:cs typeface="Segoe UI Semilight" panose="020B0402040204020203" pitchFamily="34" charset="0"/>
            </a:endParaRPr>
          </a:p>
          <a:p>
            <a:pPr lvl="0">
              <a:lnSpc>
                <a:spcPct val="120000"/>
              </a:lnSpc>
            </a:pPr>
            <a:endParaRPr lang="en-US" sz="800" b="1" dirty="0">
              <a:solidFill>
                <a:prstClr val="black"/>
              </a:solidFill>
              <a:latin typeface="Segoe UI" panose="020B0502040204020203" pitchFamily="34" charset="0"/>
              <a:cs typeface="Segoe UI" panose="020B0502040204020203" pitchFamily="34" charset="0"/>
            </a:endParaRPr>
          </a:p>
          <a:p>
            <a:pPr>
              <a:lnSpc>
                <a:spcPct val="120000"/>
              </a:lnSpc>
            </a:pPr>
            <a:endParaRPr lang="en-US" sz="700"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58" name="Rounded Rectangle 57">
            <a:extLst>
              <a:ext uri="{FF2B5EF4-FFF2-40B4-BE49-F238E27FC236}">
                <a16:creationId xmlns:a16="http://schemas.microsoft.com/office/drawing/2014/main" id="{F2A0C332-07D2-FC43-ACB0-6CAB43EFA45B}"/>
              </a:ext>
            </a:extLst>
          </p:cNvPr>
          <p:cNvSpPr/>
          <p:nvPr/>
        </p:nvSpPr>
        <p:spPr>
          <a:xfrm>
            <a:off x="8237220" y="1678473"/>
            <a:ext cx="3497284" cy="712167"/>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dirty="0">
                <a:solidFill>
                  <a:schemeClr val="tx1"/>
                </a:solidFill>
                <a:latin typeface="Segoe UI"/>
                <a:cs typeface="Segoe UI"/>
              </a:rPr>
              <a:t>Open Assignments and Grades</a:t>
            </a:r>
          </a:p>
          <a:p>
            <a:pPr>
              <a:lnSpc>
                <a:spcPct val="120000"/>
              </a:lnSpc>
            </a:pPr>
            <a:r>
              <a:rPr lang="en-US" sz="700" dirty="0">
                <a:solidFill>
                  <a:schemeClr val="tx1">
                    <a:lumMod val="75000"/>
                    <a:lumOff val="25000"/>
                  </a:schemeClr>
                </a:solidFill>
                <a:latin typeface="Segoe UI Semilight"/>
                <a:cs typeface="Segoe UI Semilight"/>
              </a:rPr>
              <a:t>Assignments allows professors to create and distribute assignments. Students can complete and turn in their assignments without leaving the app. Professors can use the Grades tab to provide feedback on assignments and track student progress. </a:t>
            </a:r>
          </a:p>
        </p:txBody>
      </p:sp>
      <p:sp>
        <p:nvSpPr>
          <p:cNvPr id="30" name="Rounded Rectangle 29">
            <a:extLst>
              <a:ext uri="{FF2B5EF4-FFF2-40B4-BE49-F238E27FC236}">
                <a16:creationId xmlns:a16="http://schemas.microsoft.com/office/drawing/2014/main" id="{EE69BC5E-7D5F-C64C-8128-63EC845981B1}"/>
              </a:ext>
            </a:extLst>
          </p:cNvPr>
          <p:cNvSpPr/>
          <p:nvPr/>
        </p:nvSpPr>
        <p:spPr>
          <a:xfrm>
            <a:off x="380557" y="3205806"/>
            <a:ext cx="1852748" cy="1629490"/>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dirty="0">
                <a:solidFill>
                  <a:schemeClr val="tx1"/>
                </a:solidFill>
                <a:latin typeface="Segoe UI"/>
                <a:cs typeface="Segoe UI"/>
              </a:rPr>
              <a:t>Every team has channels</a:t>
            </a:r>
          </a:p>
          <a:p>
            <a:pPr lvl="0">
              <a:lnSpc>
                <a:spcPct val="120000"/>
              </a:lnSpc>
            </a:pPr>
            <a:r>
              <a:rPr lang="en-US" sz="700" dirty="0">
                <a:solidFill>
                  <a:schemeClr val="tx1">
                    <a:lumMod val="95000"/>
                    <a:lumOff val="5000"/>
                  </a:schemeClr>
                </a:solidFill>
                <a:latin typeface="Segoe UI Semilight"/>
                <a:cs typeface="Segoe UI Semilight"/>
              </a:rPr>
              <a:t>Click one to see the files and</a:t>
            </a:r>
          </a:p>
          <a:p>
            <a:pPr lvl="0">
              <a:lnSpc>
                <a:spcPct val="120000"/>
              </a:lnSpc>
            </a:pPr>
            <a:r>
              <a:rPr lang="en-US" sz="700" dirty="0">
                <a:solidFill>
                  <a:schemeClr val="tx1">
                    <a:lumMod val="95000"/>
                    <a:lumOff val="5000"/>
                  </a:schemeClr>
                </a:solidFill>
                <a:latin typeface="Segoe UI Semilight"/>
                <a:cs typeface="Segoe UI Semilight"/>
              </a:rPr>
              <a:t>conversations about that</a:t>
            </a:r>
          </a:p>
          <a:p>
            <a:pPr>
              <a:lnSpc>
                <a:spcPct val="120000"/>
              </a:lnSpc>
            </a:pPr>
            <a:r>
              <a:rPr lang="en-US" sz="700" dirty="0">
                <a:solidFill>
                  <a:schemeClr val="tx1">
                    <a:lumMod val="95000"/>
                    <a:lumOff val="5000"/>
                  </a:schemeClr>
                </a:solidFill>
                <a:latin typeface="Segoe UI Semilight"/>
                <a:cs typeface="Segoe UI Semilight"/>
              </a:rPr>
              <a:t>topic, class unit, or week in the course.  You can even have private channels for group projects!</a:t>
            </a:r>
          </a:p>
          <a:p>
            <a:pPr lvl="0">
              <a:lnSpc>
                <a:spcPct val="120000"/>
              </a:lnSpc>
            </a:pPr>
            <a:endParaRPr lang="en-US" sz="700" dirty="0">
              <a:solidFill>
                <a:schemeClr val="tx1">
                  <a:lumMod val="95000"/>
                  <a:lumOff val="5000"/>
                </a:schemeClr>
              </a:solidFill>
              <a:latin typeface="Segoe UI Semilight" panose="020B0402040204020203" pitchFamily="34" charset="0"/>
              <a:cs typeface="Segoe UI Semilight" panose="020B0402040204020203" pitchFamily="34" charset="0"/>
            </a:endParaRPr>
          </a:p>
          <a:p>
            <a:pPr>
              <a:lnSpc>
                <a:spcPct val="120000"/>
              </a:lnSpc>
            </a:pPr>
            <a:r>
              <a:rPr lang="en-US" sz="700" dirty="0">
                <a:solidFill>
                  <a:schemeClr val="tx1">
                    <a:lumMod val="95000"/>
                    <a:lumOff val="5000"/>
                  </a:schemeClr>
                </a:solidFill>
                <a:latin typeface="Segoe UI Semilight"/>
                <a:cs typeface="Segoe UI Semilight"/>
              </a:rPr>
              <a:t>Every team comes with a General channel. Open channel settings to add new channels, manage notifications and other settings.</a:t>
            </a:r>
          </a:p>
        </p:txBody>
      </p:sp>
      <p:sp>
        <p:nvSpPr>
          <p:cNvPr id="40" name="Rounded Rectangle 39">
            <a:extLst>
              <a:ext uri="{FF2B5EF4-FFF2-40B4-BE49-F238E27FC236}">
                <a16:creationId xmlns:a16="http://schemas.microsoft.com/office/drawing/2014/main" id="{1FA348D5-91B0-6447-BB5F-E8B955F5C4B5}"/>
              </a:ext>
            </a:extLst>
          </p:cNvPr>
          <p:cNvSpPr/>
          <p:nvPr/>
        </p:nvSpPr>
        <p:spPr>
          <a:xfrm>
            <a:off x="9881756" y="2509446"/>
            <a:ext cx="1852748" cy="917543"/>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dirty="0">
                <a:solidFill>
                  <a:prstClr val="black"/>
                </a:solidFill>
                <a:latin typeface="Segoe UI" panose="020B0502040204020203" pitchFamily="34" charset="0"/>
                <a:cs typeface="Segoe UI" panose="020B0502040204020203" pitchFamily="34" charset="0"/>
              </a:rPr>
              <a:t>Add tabs</a:t>
            </a:r>
          </a:p>
          <a:p>
            <a:pPr lvl="0">
              <a:lnSpc>
                <a:spcPct val="120000"/>
              </a:lnSpc>
            </a:pPr>
            <a:r>
              <a:rPr lang="en-US" sz="700" dirty="0">
                <a:solidFill>
                  <a:prstClr val="black"/>
                </a:solidFill>
                <a:latin typeface="Segoe UI Semilight" panose="020B0402040204020203" pitchFamily="34" charset="0"/>
                <a:cs typeface="Segoe UI Semilight" panose="020B0402040204020203" pitchFamily="34" charset="0"/>
              </a:rPr>
              <a:t>Explore and pin applications, tools, documents and more to enrich your class.  We’re constantly adding more education specific tabs.  Check back often. </a:t>
            </a:r>
          </a:p>
        </p:txBody>
      </p:sp>
    </p:spTree>
    <p:extLst>
      <p:ext uri="{BB962C8B-B14F-4D97-AF65-F5344CB8AC3E}">
        <p14:creationId xmlns:p14="http://schemas.microsoft.com/office/powerpoint/2010/main" val="3634901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0A21608C-6922-0546-98B5-E7F1F77856FC}"/>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27" name="TextBox 26">
            <a:extLst>
              <a:ext uri="{FF2B5EF4-FFF2-40B4-BE49-F238E27FC236}">
                <a16:creationId xmlns:a16="http://schemas.microsoft.com/office/drawing/2014/main" id="{997FA266-B853-1643-B9AF-530AE730D567}"/>
              </a:ext>
            </a:extLst>
          </p:cNvPr>
          <p:cNvSpPr txBox="1"/>
          <p:nvPr/>
        </p:nvSpPr>
        <p:spPr>
          <a:xfrm>
            <a:off x="313099" y="972605"/>
            <a:ext cx="9178835" cy="623248"/>
          </a:xfrm>
          <a:prstGeom prst="rect">
            <a:avLst/>
          </a:prstGeom>
          <a:noFill/>
        </p:spPr>
        <p:txBody>
          <a:bodyPr wrap="square" rtlCol="0">
            <a:spAutoFit/>
          </a:bodyPr>
          <a:lstStyle/>
          <a:p>
            <a:pPr>
              <a:lnSpc>
                <a:spcPct val="120000"/>
              </a:lnSpc>
            </a:pPr>
            <a:r>
              <a:rPr lang="en-US" sz="2000" dirty="0">
                <a:solidFill>
                  <a:srgbClr val="58599B"/>
                </a:solidFill>
                <a:latin typeface="Segoe UI Semilight" panose="020B0402040204020203" pitchFamily="34" charset="0"/>
                <a:cs typeface="Segoe UI Semilight" panose="020B0402040204020203" pitchFamily="34" charset="0"/>
              </a:rPr>
              <a:t>Creating class teams</a:t>
            </a:r>
          </a:p>
          <a:p>
            <a:r>
              <a:rPr lang="en-US" sz="1050" dirty="0">
                <a:solidFill>
                  <a:schemeClr val="tx1">
                    <a:lumMod val="85000"/>
                    <a:lumOff val="15000"/>
                  </a:schemeClr>
                </a:solidFill>
                <a:latin typeface="Segoe UI Semilight" panose="020B0402040204020203" pitchFamily="34" charset="0"/>
                <a:cs typeface="Segoe UI Semilight" panose="020B0402040204020203" pitchFamily="34" charset="0"/>
              </a:rPr>
              <a:t>Class teams provide capabilities tailored for teaching and learning</a:t>
            </a:r>
          </a:p>
        </p:txBody>
      </p:sp>
      <p:pic>
        <p:nvPicPr>
          <p:cNvPr id="2" name="Picture 1">
            <a:extLst>
              <a:ext uri="{FF2B5EF4-FFF2-40B4-BE49-F238E27FC236}">
                <a16:creationId xmlns:a16="http://schemas.microsoft.com/office/drawing/2014/main" id="{8D1D29BB-680D-415D-8F9B-434CD531EE0D}"/>
              </a:ext>
            </a:extLst>
          </p:cNvPr>
          <p:cNvPicPr>
            <a:picLocks noChangeAspect="1"/>
          </p:cNvPicPr>
          <p:nvPr/>
        </p:nvPicPr>
        <p:blipFill rotWithShape="1">
          <a:blip r:embed="rId2"/>
          <a:srcRect r="70510" b="7082"/>
          <a:stretch/>
        </p:blipFill>
        <p:spPr>
          <a:xfrm>
            <a:off x="566056" y="2829835"/>
            <a:ext cx="2879815" cy="3769148"/>
          </a:xfrm>
          <a:prstGeom prst="rect">
            <a:avLst/>
          </a:prstGeom>
          <a:ln>
            <a:noFill/>
          </a:ln>
          <a:effectLst>
            <a:outerShdw blurRad="190500" algn="tl" rotWithShape="0">
              <a:srgbClr val="333333">
                <a:alpha val="30000"/>
              </a:srgbClr>
            </a:outerShdw>
          </a:effectLst>
        </p:spPr>
      </p:pic>
      <p:cxnSp>
        <p:nvCxnSpPr>
          <p:cNvPr id="5" name="Straight Arrow Connector 4">
            <a:extLst>
              <a:ext uri="{FF2B5EF4-FFF2-40B4-BE49-F238E27FC236}">
                <a16:creationId xmlns:a16="http://schemas.microsoft.com/office/drawing/2014/main" id="{68AF0C02-4854-4BB6-B42F-CC098B44EE4F}"/>
              </a:ext>
            </a:extLst>
          </p:cNvPr>
          <p:cNvCxnSpPr>
            <a:cxnSpLocks/>
            <a:stCxn id="6" idx="2"/>
          </p:cNvCxnSpPr>
          <p:nvPr/>
        </p:nvCxnSpPr>
        <p:spPr>
          <a:xfrm>
            <a:off x="2313353" y="2636373"/>
            <a:ext cx="0" cy="1224300"/>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6" name="Rounded Rectangle 57">
            <a:extLst>
              <a:ext uri="{FF2B5EF4-FFF2-40B4-BE49-F238E27FC236}">
                <a16:creationId xmlns:a16="http://schemas.microsoft.com/office/drawing/2014/main" id="{7A5269A1-4BA6-4B05-9EDE-569642976A34}"/>
              </a:ext>
            </a:extLst>
          </p:cNvPr>
          <p:cNvSpPr/>
          <p:nvPr/>
        </p:nvSpPr>
        <p:spPr>
          <a:xfrm>
            <a:off x="1734064" y="1923794"/>
            <a:ext cx="1158578" cy="712579"/>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dirty="0">
                <a:solidFill>
                  <a:schemeClr val="tx1"/>
                </a:solidFill>
                <a:latin typeface="Segoe UI"/>
                <a:cs typeface="Segoe UI"/>
              </a:rPr>
              <a:t>Send join link</a:t>
            </a:r>
          </a:p>
          <a:p>
            <a:pPr>
              <a:lnSpc>
                <a:spcPct val="120000"/>
              </a:lnSpc>
            </a:pPr>
            <a:r>
              <a:rPr lang="en-US" sz="700" dirty="0">
                <a:solidFill>
                  <a:schemeClr val="tx1">
                    <a:lumMod val="75000"/>
                    <a:lumOff val="25000"/>
                  </a:schemeClr>
                </a:solidFill>
                <a:latin typeface="Segoe UI Semilight"/>
                <a:cs typeface="Segoe UI Semilight"/>
              </a:rPr>
              <a:t>Click the ellipsis and select </a:t>
            </a:r>
            <a:r>
              <a:rPr lang="en-US" sz="700" b="1" dirty="0">
                <a:solidFill>
                  <a:schemeClr val="tx1"/>
                </a:solidFill>
                <a:latin typeface="Segoe UI"/>
                <a:cs typeface="Segoe UI"/>
              </a:rPr>
              <a:t>Get link to team</a:t>
            </a:r>
          </a:p>
          <a:p>
            <a:pPr lvl="0">
              <a:lnSpc>
                <a:spcPct val="120000"/>
              </a:lnSpc>
            </a:pPr>
            <a:endParaRPr lang="en-US" sz="800" b="1" dirty="0">
              <a:solidFill>
                <a:prstClr val="black"/>
              </a:solidFill>
              <a:latin typeface="Segoe UI" panose="020B0502040204020203" pitchFamily="34" charset="0"/>
              <a:cs typeface="Segoe UI" panose="020B0502040204020203" pitchFamily="34" charset="0"/>
            </a:endParaRPr>
          </a:p>
          <a:p>
            <a:pPr>
              <a:lnSpc>
                <a:spcPct val="120000"/>
              </a:lnSpc>
            </a:pPr>
            <a:endParaRPr lang="en-US" sz="700"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pic>
        <p:nvPicPr>
          <p:cNvPr id="4" name="Picture 3">
            <a:extLst>
              <a:ext uri="{FF2B5EF4-FFF2-40B4-BE49-F238E27FC236}">
                <a16:creationId xmlns:a16="http://schemas.microsoft.com/office/drawing/2014/main" id="{9EF01C66-510F-441E-A942-D90E40812296}"/>
              </a:ext>
            </a:extLst>
          </p:cNvPr>
          <p:cNvPicPr>
            <a:picLocks noChangeAspect="1"/>
          </p:cNvPicPr>
          <p:nvPr/>
        </p:nvPicPr>
        <p:blipFill rotWithShape="1">
          <a:blip r:embed="rId3"/>
          <a:srcRect l="19771" r="50594" b="6617"/>
          <a:stretch/>
        </p:blipFill>
        <p:spPr>
          <a:xfrm>
            <a:off x="4083101" y="2829487"/>
            <a:ext cx="2879815" cy="3769496"/>
          </a:xfrm>
          <a:prstGeom prst="rect">
            <a:avLst/>
          </a:prstGeom>
          <a:ln>
            <a:noFill/>
          </a:ln>
          <a:effectLst>
            <a:outerShdw blurRad="190500" algn="tl" rotWithShape="0">
              <a:srgbClr val="333333">
                <a:alpha val="30000"/>
              </a:srgbClr>
            </a:outerShdw>
          </a:effectLst>
        </p:spPr>
      </p:pic>
      <p:cxnSp>
        <p:nvCxnSpPr>
          <p:cNvPr id="9" name="Straight Arrow Connector 8">
            <a:extLst>
              <a:ext uri="{FF2B5EF4-FFF2-40B4-BE49-F238E27FC236}">
                <a16:creationId xmlns:a16="http://schemas.microsoft.com/office/drawing/2014/main" id="{BE8FA5BC-DFB6-42A1-A92C-919C3C6DAF37}"/>
              </a:ext>
            </a:extLst>
          </p:cNvPr>
          <p:cNvCxnSpPr>
            <a:cxnSpLocks/>
            <a:stCxn id="10" idx="2"/>
          </p:cNvCxnSpPr>
          <p:nvPr/>
        </p:nvCxnSpPr>
        <p:spPr>
          <a:xfrm>
            <a:off x="5947367" y="2636373"/>
            <a:ext cx="0" cy="2801041"/>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10" name="Rounded Rectangle 57">
            <a:extLst>
              <a:ext uri="{FF2B5EF4-FFF2-40B4-BE49-F238E27FC236}">
                <a16:creationId xmlns:a16="http://schemas.microsoft.com/office/drawing/2014/main" id="{A3F87148-0998-4786-B3C0-1FEE364AA2AE}"/>
              </a:ext>
            </a:extLst>
          </p:cNvPr>
          <p:cNvSpPr/>
          <p:nvPr/>
        </p:nvSpPr>
        <p:spPr>
          <a:xfrm>
            <a:off x="5368078" y="1822772"/>
            <a:ext cx="1158578" cy="813601"/>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dirty="0">
                <a:solidFill>
                  <a:schemeClr val="tx1"/>
                </a:solidFill>
                <a:latin typeface="Segoe UI"/>
                <a:cs typeface="Segoe UI"/>
              </a:rPr>
              <a:t>Create team code</a:t>
            </a:r>
          </a:p>
          <a:p>
            <a:pPr>
              <a:lnSpc>
                <a:spcPct val="120000"/>
              </a:lnSpc>
            </a:pPr>
            <a:r>
              <a:rPr lang="en-US" sz="700" dirty="0">
                <a:solidFill>
                  <a:schemeClr val="tx1">
                    <a:lumMod val="75000"/>
                    <a:lumOff val="25000"/>
                  </a:schemeClr>
                </a:solidFill>
                <a:latin typeface="Segoe UI Semilight"/>
                <a:cs typeface="Segoe UI Semilight"/>
              </a:rPr>
              <a:t>Under Settings, select </a:t>
            </a:r>
            <a:r>
              <a:rPr lang="en-US" sz="700" b="1" dirty="0">
                <a:solidFill>
                  <a:schemeClr val="tx1"/>
                </a:solidFill>
                <a:latin typeface="Segoe UI"/>
                <a:cs typeface="Segoe UI"/>
              </a:rPr>
              <a:t>Team code </a:t>
            </a:r>
            <a:r>
              <a:rPr lang="en-US" sz="700" dirty="0">
                <a:solidFill>
                  <a:schemeClr val="tx1">
                    <a:lumMod val="75000"/>
                    <a:lumOff val="25000"/>
                  </a:schemeClr>
                </a:solidFill>
                <a:latin typeface="Segoe UI Semilight"/>
                <a:cs typeface="Segoe UI Semilight"/>
              </a:rPr>
              <a:t>and click </a:t>
            </a:r>
            <a:r>
              <a:rPr lang="en-US" sz="700" b="1" dirty="0">
                <a:solidFill>
                  <a:schemeClr val="tx1"/>
                </a:solidFill>
                <a:latin typeface="Segoe UI"/>
                <a:cs typeface="Segoe UI"/>
              </a:rPr>
              <a:t>Generate</a:t>
            </a:r>
            <a:r>
              <a:rPr lang="en-US" sz="700" dirty="0">
                <a:solidFill>
                  <a:schemeClr val="tx1">
                    <a:lumMod val="75000"/>
                    <a:lumOff val="25000"/>
                  </a:schemeClr>
                </a:solidFill>
                <a:latin typeface="Segoe UI Semilight"/>
                <a:cs typeface="Segoe UI Semilight"/>
              </a:rPr>
              <a:t> for a 6-character join code</a:t>
            </a:r>
            <a:endParaRPr lang="en-US" sz="800" b="1" dirty="0">
              <a:solidFill>
                <a:prstClr val="black"/>
              </a:solidFill>
              <a:latin typeface="Segoe UI" panose="020B0502040204020203" pitchFamily="34" charset="0"/>
              <a:cs typeface="Segoe UI" panose="020B0502040204020203" pitchFamily="34" charset="0"/>
            </a:endParaRPr>
          </a:p>
          <a:p>
            <a:pPr>
              <a:lnSpc>
                <a:spcPct val="120000"/>
              </a:lnSpc>
            </a:pPr>
            <a:endParaRPr lang="en-US" sz="700"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13" name="Rounded Rectangle 57">
            <a:extLst>
              <a:ext uri="{FF2B5EF4-FFF2-40B4-BE49-F238E27FC236}">
                <a16:creationId xmlns:a16="http://schemas.microsoft.com/office/drawing/2014/main" id="{8126B45D-69B2-4BF1-989F-6545D8406ACE}"/>
              </a:ext>
            </a:extLst>
          </p:cNvPr>
          <p:cNvSpPr/>
          <p:nvPr/>
        </p:nvSpPr>
        <p:spPr>
          <a:xfrm>
            <a:off x="8912644" y="1822772"/>
            <a:ext cx="2479255" cy="813601"/>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dirty="0">
                <a:solidFill>
                  <a:schemeClr val="tx1"/>
                </a:solidFill>
                <a:latin typeface="Segoe UI"/>
                <a:cs typeface="Segoe UI"/>
              </a:rPr>
              <a:t>Rely on teams created automatically by IT</a:t>
            </a:r>
          </a:p>
          <a:p>
            <a:pPr>
              <a:lnSpc>
                <a:spcPct val="120000"/>
              </a:lnSpc>
            </a:pPr>
            <a:r>
              <a:rPr lang="en-US" sz="700" dirty="0">
                <a:solidFill>
                  <a:schemeClr val="tx1">
                    <a:lumMod val="75000"/>
                    <a:lumOff val="25000"/>
                  </a:schemeClr>
                </a:solidFill>
                <a:latin typeface="Segoe UI Semilight"/>
                <a:cs typeface="Segoe UI Semilight"/>
              </a:rPr>
              <a:t>Your IT Admin may create groups based on your classes and their rosters using School Data Sync (SDS) or another method. Choose the group as you create your team to automatically add students and set up your class team.</a:t>
            </a:r>
            <a:endParaRPr lang="en-US" sz="800" b="1" dirty="0">
              <a:solidFill>
                <a:prstClr val="black"/>
              </a:solidFill>
              <a:latin typeface="Segoe UI" panose="020B0502040204020203" pitchFamily="34" charset="0"/>
              <a:cs typeface="Segoe UI" panose="020B0502040204020203" pitchFamily="34" charset="0"/>
            </a:endParaRPr>
          </a:p>
          <a:p>
            <a:pPr>
              <a:lnSpc>
                <a:spcPct val="120000"/>
              </a:lnSpc>
            </a:pPr>
            <a:endParaRPr lang="en-US" sz="700"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pic>
        <p:nvPicPr>
          <p:cNvPr id="1026" name="Picture 2" descr="Create new class team">
            <a:extLst>
              <a:ext uri="{FF2B5EF4-FFF2-40B4-BE49-F238E27FC236}">
                <a16:creationId xmlns:a16="http://schemas.microsoft.com/office/drawing/2014/main" id="{D8EDE2DB-AD28-4605-B978-A3998DF02F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7" t="2035" r="1663" b="2089"/>
          <a:stretch/>
        </p:blipFill>
        <p:spPr bwMode="auto">
          <a:xfrm>
            <a:off x="7600145" y="2829487"/>
            <a:ext cx="4015740" cy="2598420"/>
          </a:xfrm>
          <a:prstGeom prst="rect">
            <a:avLst/>
          </a:prstGeom>
          <a:ln>
            <a:noFill/>
          </a:ln>
          <a:effectLst>
            <a:outerShdw blurRad="190500" algn="tl" rotWithShape="0">
              <a:srgbClr val="333333">
                <a:alpha val="30000"/>
              </a:srgbClr>
            </a:outerShdw>
          </a:effectLst>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8C423FCA-A1E9-4969-889A-ADC0101D062D}"/>
              </a:ext>
            </a:extLst>
          </p:cNvPr>
          <p:cNvCxnSpPr>
            <a:cxnSpLocks/>
          </p:cNvCxnSpPr>
          <p:nvPr/>
        </p:nvCxnSpPr>
        <p:spPr>
          <a:xfrm>
            <a:off x="11179767" y="2636373"/>
            <a:ext cx="0" cy="2430927"/>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646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49DC11-B7A5-46E6-A915-B518F765F424}"/>
              </a:ext>
            </a:extLst>
          </p:cNvPr>
          <p:cNvPicPr>
            <a:picLocks noChangeAspect="1"/>
          </p:cNvPicPr>
          <p:nvPr/>
        </p:nvPicPr>
        <p:blipFill>
          <a:blip r:embed="rId2"/>
          <a:stretch>
            <a:fillRect/>
          </a:stretch>
        </p:blipFill>
        <p:spPr>
          <a:xfrm>
            <a:off x="455247" y="2974693"/>
            <a:ext cx="5410208" cy="3159194"/>
          </a:xfrm>
          <a:prstGeom prst="rect">
            <a:avLst/>
          </a:prstGeom>
          <a:effectLst>
            <a:outerShdw blurRad="190500" algn="t" rotWithShape="0">
              <a:prstClr val="black">
                <a:alpha val="30000"/>
              </a:prstClr>
            </a:outerShdw>
          </a:effectLst>
        </p:spPr>
      </p:pic>
      <p:pic>
        <p:nvPicPr>
          <p:cNvPr id="4" name="Picture 3">
            <a:extLst>
              <a:ext uri="{FF2B5EF4-FFF2-40B4-BE49-F238E27FC236}">
                <a16:creationId xmlns:a16="http://schemas.microsoft.com/office/drawing/2014/main" id="{E4CAD131-7E98-4E6E-8950-2323B2052D30}"/>
              </a:ext>
            </a:extLst>
          </p:cNvPr>
          <p:cNvPicPr>
            <a:picLocks noChangeAspect="1"/>
          </p:cNvPicPr>
          <p:nvPr/>
        </p:nvPicPr>
        <p:blipFill>
          <a:blip r:embed="rId3"/>
          <a:stretch>
            <a:fillRect/>
          </a:stretch>
        </p:blipFill>
        <p:spPr>
          <a:xfrm>
            <a:off x="6191269" y="2962400"/>
            <a:ext cx="5434299" cy="3171487"/>
          </a:xfrm>
          <a:prstGeom prst="rect">
            <a:avLst/>
          </a:prstGeom>
          <a:effectLst>
            <a:outerShdw blurRad="190500" algn="t" rotWithShape="0">
              <a:prstClr val="black">
                <a:alpha val="30000"/>
              </a:prstClr>
            </a:outerShdw>
          </a:effectLst>
        </p:spPr>
      </p:pic>
      <p:sp>
        <p:nvSpPr>
          <p:cNvPr id="13" name="Title Placeholder 1">
            <a:extLst>
              <a:ext uri="{FF2B5EF4-FFF2-40B4-BE49-F238E27FC236}">
                <a16:creationId xmlns:a16="http://schemas.microsoft.com/office/drawing/2014/main" id="{C90774E3-7310-5249-B50D-28D41C825ECC}"/>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16" name="TextBox 15">
            <a:extLst>
              <a:ext uri="{FF2B5EF4-FFF2-40B4-BE49-F238E27FC236}">
                <a16:creationId xmlns:a16="http://schemas.microsoft.com/office/drawing/2014/main" id="{8AEE5655-C719-7144-B72A-5A2DD897A86A}"/>
              </a:ext>
            </a:extLst>
          </p:cNvPr>
          <p:cNvSpPr txBox="1"/>
          <p:nvPr/>
        </p:nvSpPr>
        <p:spPr>
          <a:xfrm>
            <a:off x="313099" y="972605"/>
            <a:ext cx="9178835" cy="623248"/>
          </a:xfrm>
          <a:prstGeom prst="rect">
            <a:avLst/>
          </a:prstGeom>
          <a:noFill/>
        </p:spPr>
        <p:txBody>
          <a:bodyPr wrap="square" rtlCol="0" anchor="t">
            <a:spAutoFit/>
          </a:bodyPr>
          <a:lstStyle/>
          <a:p>
            <a:pPr>
              <a:lnSpc>
                <a:spcPct val="120000"/>
              </a:lnSpc>
            </a:pPr>
            <a:r>
              <a:rPr lang="en-US" sz="2000">
                <a:solidFill>
                  <a:srgbClr val="58599B"/>
                </a:solidFill>
                <a:latin typeface="Segoe UI Semilight"/>
                <a:cs typeface="Segoe UI Semilight"/>
              </a:rPr>
              <a:t>Schedule a meeting with your team or class</a:t>
            </a:r>
          </a:p>
          <a:p>
            <a:r>
              <a:rPr lang="en-US" sz="1050">
                <a:solidFill>
                  <a:schemeClr val="tx1">
                    <a:lumMod val="85000"/>
                    <a:lumOff val="15000"/>
                  </a:schemeClr>
                </a:solidFill>
                <a:latin typeface="Segoe UI Semilight"/>
                <a:cs typeface="Segoe UI Semilight"/>
              </a:rPr>
              <a:t>Hold classes, staff collaboration meetings, or trainings over online meetings</a:t>
            </a:r>
          </a:p>
        </p:txBody>
      </p:sp>
      <p:sp>
        <p:nvSpPr>
          <p:cNvPr id="18" name="Rounded Rectangle 17">
            <a:extLst>
              <a:ext uri="{FF2B5EF4-FFF2-40B4-BE49-F238E27FC236}">
                <a16:creationId xmlns:a16="http://schemas.microsoft.com/office/drawing/2014/main" id="{F7A3B0CD-9360-DD4F-AC91-1AAAD8B31389}"/>
              </a:ext>
            </a:extLst>
          </p:cNvPr>
          <p:cNvSpPr/>
          <p:nvPr/>
        </p:nvSpPr>
        <p:spPr>
          <a:xfrm>
            <a:off x="3279366" y="1801136"/>
            <a:ext cx="1648617" cy="913876"/>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Start a meeting right away</a:t>
            </a:r>
          </a:p>
          <a:p>
            <a:pPr>
              <a:lnSpc>
                <a:spcPct val="120000"/>
              </a:lnSpc>
            </a:pPr>
            <a:r>
              <a:rPr lang="en-US" sz="700">
                <a:solidFill>
                  <a:schemeClr val="tx1"/>
                </a:solidFill>
                <a:latin typeface="Segoe UI Semilight"/>
                <a:cs typeface="Segoe UI Semilight"/>
              </a:rPr>
              <a:t>Add participants directly to a meeting that starts right away. </a:t>
            </a:r>
            <a:endParaRPr lang="en-US" sz="700">
              <a:solidFill>
                <a:schemeClr val="tx1"/>
              </a:solidFill>
              <a:latin typeface="Segoe UI Semilight" panose="020B0402040204020203" pitchFamily="34" charset="0"/>
              <a:cs typeface="Segoe UI Semilight" panose="020B0402040204020203" pitchFamily="34" charset="0"/>
            </a:endParaRPr>
          </a:p>
        </p:txBody>
      </p:sp>
      <p:cxnSp>
        <p:nvCxnSpPr>
          <p:cNvPr id="20" name="Straight Arrow Connector 19">
            <a:extLst>
              <a:ext uri="{FF2B5EF4-FFF2-40B4-BE49-F238E27FC236}">
                <a16:creationId xmlns:a16="http://schemas.microsoft.com/office/drawing/2014/main" id="{BC51EDBD-B5AA-E846-BC6C-013AFA4B4300}"/>
              </a:ext>
            </a:extLst>
          </p:cNvPr>
          <p:cNvCxnSpPr>
            <a:cxnSpLocks/>
          </p:cNvCxnSpPr>
          <p:nvPr/>
        </p:nvCxnSpPr>
        <p:spPr>
          <a:xfrm>
            <a:off x="4781819" y="2715012"/>
            <a:ext cx="0" cy="484371"/>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08801A4E-320E-AE42-A9A0-931BF4CF8BE3}"/>
              </a:ext>
            </a:extLst>
          </p:cNvPr>
          <p:cNvSpPr/>
          <p:nvPr/>
        </p:nvSpPr>
        <p:spPr>
          <a:xfrm>
            <a:off x="5022226" y="1803564"/>
            <a:ext cx="1826371" cy="899872"/>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Add new meeting</a:t>
            </a:r>
          </a:p>
          <a:p>
            <a:pPr lvl="0">
              <a:lnSpc>
                <a:spcPct val="120000"/>
              </a:lnSpc>
            </a:pPr>
            <a:r>
              <a:rPr lang="en-US" sz="700">
                <a:solidFill>
                  <a:prstClr val="black"/>
                </a:solidFill>
                <a:latin typeface="Segoe UI Semilight" panose="020B0402040204020203" pitchFamily="34" charset="0"/>
                <a:cs typeface="Segoe UI Semilight" panose="020B0402040204020203" pitchFamily="34" charset="0"/>
              </a:rPr>
              <a:t>Schedule a new meeting for live discussion with up to 250 people or schedule a live event for a broadcasted event with a wider audience. </a:t>
            </a:r>
          </a:p>
        </p:txBody>
      </p:sp>
      <p:cxnSp>
        <p:nvCxnSpPr>
          <p:cNvPr id="3" name="Straight Arrow Connector 2">
            <a:extLst>
              <a:ext uri="{FF2B5EF4-FFF2-40B4-BE49-F238E27FC236}">
                <a16:creationId xmlns:a16="http://schemas.microsoft.com/office/drawing/2014/main" id="{D1380358-161E-4508-A8E5-B4D630497B5F}"/>
              </a:ext>
            </a:extLst>
          </p:cNvPr>
          <p:cNvCxnSpPr>
            <a:cxnSpLocks/>
          </p:cNvCxnSpPr>
          <p:nvPr/>
        </p:nvCxnSpPr>
        <p:spPr>
          <a:xfrm>
            <a:off x="5374421" y="2703436"/>
            <a:ext cx="0" cy="484371"/>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E486A9F-5D91-4154-91B1-D9DC3F8ACE98}"/>
              </a:ext>
            </a:extLst>
          </p:cNvPr>
          <p:cNvSpPr/>
          <p:nvPr/>
        </p:nvSpPr>
        <p:spPr>
          <a:xfrm>
            <a:off x="10143239" y="4286903"/>
            <a:ext cx="1133438" cy="1251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algn="l">
              <a:lnSpc>
                <a:spcPct val="120000"/>
              </a:lnSpc>
            </a:pPr>
            <a:endParaRPr lang="en-US" sz="900" b="1">
              <a:solidFill>
                <a:prstClr val="black"/>
              </a:solidFill>
              <a:latin typeface="Segoe UI" panose="020B0502040204020203" pitchFamily="34" charset="0"/>
              <a:cs typeface="Segoe UI" panose="020B0502040204020203" pitchFamily="34" charset="0"/>
            </a:endParaRPr>
          </a:p>
        </p:txBody>
      </p:sp>
      <p:sp>
        <p:nvSpPr>
          <p:cNvPr id="12" name="Rounded Rectangle 21">
            <a:extLst>
              <a:ext uri="{FF2B5EF4-FFF2-40B4-BE49-F238E27FC236}">
                <a16:creationId xmlns:a16="http://schemas.microsoft.com/office/drawing/2014/main" id="{F023CCF3-2648-4EE4-8B38-5FA2E4A45423}"/>
              </a:ext>
            </a:extLst>
          </p:cNvPr>
          <p:cNvSpPr/>
          <p:nvPr/>
        </p:nvSpPr>
        <p:spPr>
          <a:xfrm>
            <a:off x="9140862" y="1803564"/>
            <a:ext cx="2363541" cy="911448"/>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Invite a channel to a meeting</a:t>
            </a:r>
          </a:p>
          <a:p>
            <a:pPr>
              <a:lnSpc>
                <a:spcPct val="120000"/>
              </a:lnSpc>
            </a:pPr>
            <a:r>
              <a:rPr lang="en-US" sz="700">
                <a:solidFill>
                  <a:schemeClr val="tx1"/>
                </a:solidFill>
                <a:latin typeface="Segoe UI Semilight"/>
                <a:cs typeface="Segoe UI Semilight"/>
              </a:rPr>
              <a:t>Invite your whole class or working group to a meeting by selecting a channel to host the meeting. Meeting recordings and resources shared during meetings will be organized within the selected channel.  </a:t>
            </a:r>
            <a:endParaRPr lang="en-US" sz="700">
              <a:solidFill>
                <a:schemeClr val="tx1"/>
              </a:solidFill>
              <a:latin typeface="Segoe UI Semilight" panose="020B0402040204020203" pitchFamily="34" charset="0"/>
              <a:cs typeface="Segoe UI Semilight" panose="020B0402040204020203" pitchFamily="34" charset="0"/>
            </a:endParaRPr>
          </a:p>
        </p:txBody>
      </p:sp>
      <p:cxnSp>
        <p:nvCxnSpPr>
          <p:cNvPr id="26" name="Straight Arrow Connector 25">
            <a:extLst>
              <a:ext uri="{FF2B5EF4-FFF2-40B4-BE49-F238E27FC236}">
                <a16:creationId xmlns:a16="http://schemas.microsoft.com/office/drawing/2014/main" id="{B5989138-D71E-46CE-A531-62EDF295EBFF}"/>
              </a:ext>
            </a:extLst>
          </p:cNvPr>
          <p:cNvCxnSpPr>
            <a:cxnSpLocks/>
          </p:cNvCxnSpPr>
          <p:nvPr/>
        </p:nvCxnSpPr>
        <p:spPr>
          <a:xfrm>
            <a:off x="9401953" y="2703436"/>
            <a:ext cx="0" cy="1795412"/>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
        <p:nvSpPr>
          <p:cNvPr id="2" name="Rounded Rectangle 21">
            <a:extLst>
              <a:ext uri="{FF2B5EF4-FFF2-40B4-BE49-F238E27FC236}">
                <a16:creationId xmlns:a16="http://schemas.microsoft.com/office/drawing/2014/main" id="{4FDA8D40-FACD-4DAC-BB74-B194D8E40B14}"/>
              </a:ext>
            </a:extLst>
          </p:cNvPr>
          <p:cNvSpPr/>
          <p:nvPr/>
        </p:nvSpPr>
        <p:spPr>
          <a:xfrm>
            <a:off x="6979143" y="1801136"/>
            <a:ext cx="2058707" cy="924722"/>
          </a:xfrm>
          <a:prstGeom prst="roundRect">
            <a:avLst>
              <a:gd name="adj" fmla="val 3067"/>
            </a:avLst>
          </a:prstGeom>
          <a:solidFill>
            <a:srgbClr val="F3F2F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t" anchorCtr="0"/>
          <a:lstStyle/>
          <a:p>
            <a:pPr lvl="0">
              <a:lnSpc>
                <a:spcPct val="120000"/>
              </a:lnSpc>
            </a:pPr>
            <a:r>
              <a:rPr lang="en-US" sz="800" b="1">
                <a:solidFill>
                  <a:prstClr val="black"/>
                </a:solidFill>
                <a:latin typeface="Segoe UI" panose="020B0502040204020203" pitchFamily="34" charset="0"/>
                <a:cs typeface="Segoe UI" panose="020B0502040204020203" pitchFamily="34" charset="0"/>
              </a:rPr>
              <a:t>Invite individuals to a meeting</a:t>
            </a:r>
          </a:p>
          <a:p>
            <a:pPr>
              <a:lnSpc>
                <a:spcPct val="120000"/>
              </a:lnSpc>
            </a:pPr>
            <a:r>
              <a:rPr lang="en-US" sz="700">
                <a:solidFill>
                  <a:schemeClr val="tx1"/>
                </a:solidFill>
                <a:latin typeface="Segoe UI Semilight"/>
                <a:cs typeface="Segoe UI Semilight"/>
              </a:rPr>
              <a:t>Invite one or more individuals to your meeting.  Meeting recordings and resources shared during the meeting will be organized within the meeting history item in your Chat view.  </a:t>
            </a:r>
            <a:endParaRPr lang="en-US" sz="700">
              <a:solidFill>
                <a:schemeClr val="tx1"/>
              </a:solidFill>
              <a:latin typeface="Segoe UI Semilight" panose="020B0402040204020203" pitchFamily="34" charset="0"/>
              <a:cs typeface="Segoe UI Semilight" panose="020B0402040204020203" pitchFamily="34" charset="0"/>
            </a:endParaRPr>
          </a:p>
        </p:txBody>
      </p:sp>
      <p:cxnSp>
        <p:nvCxnSpPr>
          <p:cNvPr id="21" name="Straight Arrow Connector 20">
            <a:extLst>
              <a:ext uri="{FF2B5EF4-FFF2-40B4-BE49-F238E27FC236}">
                <a16:creationId xmlns:a16="http://schemas.microsoft.com/office/drawing/2014/main" id="{2C3CEFFC-BCB7-034D-83DC-05D77D8CB804}"/>
              </a:ext>
            </a:extLst>
          </p:cNvPr>
          <p:cNvCxnSpPr>
            <a:cxnSpLocks/>
          </p:cNvCxnSpPr>
          <p:nvPr/>
        </p:nvCxnSpPr>
        <p:spPr>
          <a:xfrm>
            <a:off x="7472569" y="2703436"/>
            <a:ext cx="0" cy="1201052"/>
          </a:xfrm>
          <a:prstGeom prst="straightConnector1">
            <a:avLst/>
          </a:prstGeom>
          <a:ln w="9525">
            <a:solidFill>
              <a:srgbClr val="6264A7"/>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E414D057-88D3-44C0-8564-7C0DB696E21A}"/>
              </a:ext>
            </a:extLst>
          </p:cNvPr>
          <p:cNvSpPr txBox="1"/>
          <p:nvPr/>
        </p:nvSpPr>
        <p:spPr>
          <a:xfrm>
            <a:off x="412018" y="3980886"/>
            <a:ext cx="3826824" cy="1615827"/>
          </a:xfrm>
          <a:prstGeom prst="rect">
            <a:avLst/>
          </a:prstGeom>
          <a:noFill/>
        </p:spPr>
        <p:txBody>
          <a:bodyPr wrap="square" anchor="t">
            <a:spAutoFit/>
          </a:bodyPr>
          <a:lstStyle/>
          <a:p>
            <a:r>
              <a:rPr lang="en-US" sz="900" b="0" i="0" u="none" strike="noStrike" baseline="0" dirty="0">
                <a:solidFill>
                  <a:schemeClr val="tx1">
                    <a:lumMod val="95000"/>
                    <a:lumOff val="5000"/>
                  </a:schemeClr>
                </a:solidFill>
                <a:latin typeface="Segoe UI"/>
                <a:cs typeface="Segoe UI"/>
              </a:rPr>
              <a:t>Click </a:t>
            </a:r>
            <a:r>
              <a:rPr lang="en-US" sz="900" b="1" i="0" u="none" strike="noStrike" baseline="0" dirty="0">
                <a:solidFill>
                  <a:schemeClr val="tx1">
                    <a:lumMod val="95000"/>
                    <a:lumOff val="5000"/>
                  </a:schemeClr>
                </a:solidFill>
                <a:latin typeface="Segoe UI"/>
                <a:cs typeface="Segoe UI"/>
              </a:rPr>
              <a:t>Meet now </a:t>
            </a:r>
            <a:r>
              <a:rPr lang="en-US" sz="900" dirty="0">
                <a:solidFill>
                  <a:schemeClr val="tx1">
                    <a:lumMod val="95000"/>
                    <a:lumOff val="5000"/>
                  </a:schemeClr>
                </a:solidFill>
                <a:latin typeface="Segoe UI"/>
                <a:cs typeface="Segoe UI"/>
              </a:rPr>
              <a:t>at the top of the Channel header to start a live meeting in a channel. </a:t>
            </a:r>
          </a:p>
          <a:p>
            <a:endParaRPr lang="en-US" sz="900" dirty="0">
              <a:solidFill>
                <a:schemeClr val="tx1">
                  <a:lumMod val="95000"/>
                  <a:lumOff val="5000"/>
                </a:schemeClr>
              </a:solidFill>
              <a:latin typeface="Segoe UI"/>
              <a:cs typeface="Segoe UI"/>
            </a:endParaRPr>
          </a:p>
          <a:p>
            <a:r>
              <a:rPr lang="en-US" sz="900" dirty="0">
                <a:solidFill>
                  <a:schemeClr val="tx1">
                    <a:lumMod val="95000"/>
                    <a:lumOff val="5000"/>
                  </a:schemeClr>
                </a:solidFill>
                <a:latin typeface="Segoe UI"/>
                <a:cs typeface="Segoe UI"/>
              </a:rPr>
              <a:t>If you click </a:t>
            </a:r>
            <a:r>
              <a:rPr lang="en-US" sz="900" b="1" i="0" u="none" strike="noStrike" baseline="0" dirty="0">
                <a:solidFill>
                  <a:schemeClr val="tx1">
                    <a:lumMod val="95000"/>
                    <a:lumOff val="5000"/>
                  </a:schemeClr>
                </a:solidFill>
                <a:latin typeface="Segoe UI"/>
                <a:cs typeface="Segoe UI"/>
              </a:rPr>
              <a:t>Reply</a:t>
            </a:r>
            <a:r>
              <a:rPr lang="en-US" sz="900" dirty="0">
                <a:solidFill>
                  <a:schemeClr val="tx1">
                    <a:lumMod val="95000"/>
                    <a:lumOff val="5000"/>
                  </a:schemeClr>
                </a:solidFill>
                <a:latin typeface="Segoe UI"/>
                <a:cs typeface="Segoe UI"/>
              </a:rPr>
              <a:t> to a message, then the meeting will be attached to that conversation. If you wish to start an independent meeting that is not tied to a channel, then follow the instructions on the previous page by selecting </a:t>
            </a:r>
            <a:r>
              <a:rPr lang="en-US" sz="900" b="1" dirty="0">
                <a:solidFill>
                  <a:schemeClr val="tx1">
                    <a:lumMod val="95000"/>
                    <a:lumOff val="5000"/>
                  </a:schemeClr>
                </a:solidFill>
                <a:latin typeface="Segoe UI"/>
                <a:cs typeface="Segoe UI"/>
              </a:rPr>
              <a:t>Calendar &gt; New Meeting</a:t>
            </a:r>
            <a:r>
              <a:rPr lang="en-US" sz="900" dirty="0">
                <a:solidFill>
                  <a:schemeClr val="tx1">
                    <a:lumMod val="95000"/>
                    <a:lumOff val="5000"/>
                  </a:schemeClr>
                </a:solidFill>
                <a:latin typeface="Segoe UI"/>
                <a:cs typeface="Segoe UI"/>
              </a:rPr>
              <a:t>.</a:t>
            </a:r>
          </a:p>
          <a:p>
            <a:endParaRPr lang="en-US" sz="900" dirty="0">
              <a:solidFill>
                <a:schemeClr val="tx1">
                  <a:lumMod val="95000"/>
                  <a:lumOff val="5000"/>
                </a:schemeClr>
              </a:solidFill>
              <a:latin typeface="Segoe UI" panose="020B0502040204020203" pitchFamily="34" charset="0"/>
            </a:endParaRPr>
          </a:p>
          <a:p>
            <a:r>
              <a:rPr lang="en-US" sz="900" dirty="0">
                <a:solidFill>
                  <a:schemeClr val="tx1">
                    <a:lumMod val="95000"/>
                    <a:lumOff val="5000"/>
                  </a:schemeClr>
                </a:solidFill>
                <a:latin typeface="Segoe UI" panose="020B0502040204020203" pitchFamily="34" charset="0"/>
              </a:rPr>
              <a:t>You can invite people to the meeting or ask them to join it directly from the channel. </a:t>
            </a:r>
          </a:p>
          <a:p>
            <a:endParaRPr lang="en-US" sz="900" b="0" i="0" u="none" strike="noStrike" baseline="0" dirty="0">
              <a:solidFill>
                <a:schemeClr val="tx1">
                  <a:lumMod val="95000"/>
                  <a:lumOff val="5000"/>
                </a:schemeClr>
              </a:solidFill>
              <a:latin typeface="Segoe UI" panose="020B0502040204020203" pitchFamily="34" charset="0"/>
            </a:endParaRPr>
          </a:p>
        </p:txBody>
      </p:sp>
      <p:sp>
        <p:nvSpPr>
          <p:cNvPr id="19" name="TextBox 18">
            <a:extLst>
              <a:ext uri="{FF2B5EF4-FFF2-40B4-BE49-F238E27FC236}">
                <a16:creationId xmlns:a16="http://schemas.microsoft.com/office/drawing/2014/main" id="{8225C539-09AC-47BF-B7CE-D1B5AA4C5008}"/>
              </a:ext>
            </a:extLst>
          </p:cNvPr>
          <p:cNvSpPr txBox="1"/>
          <p:nvPr/>
        </p:nvSpPr>
        <p:spPr>
          <a:xfrm>
            <a:off x="5155560" y="3980886"/>
            <a:ext cx="3677163" cy="646331"/>
          </a:xfrm>
          <a:prstGeom prst="rect">
            <a:avLst/>
          </a:prstGeom>
          <a:noFill/>
        </p:spPr>
        <p:txBody>
          <a:bodyPr wrap="square">
            <a:spAutoFit/>
          </a:bodyPr>
          <a:lstStyle/>
          <a:p>
            <a:r>
              <a:rPr lang="en-US" sz="900" dirty="0">
                <a:solidFill>
                  <a:schemeClr val="tx1">
                    <a:lumMod val="95000"/>
                    <a:lumOff val="5000"/>
                  </a:schemeClr>
                </a:solidFill>
                <a:latin typeface="Segoe UI" panose="020B0502040204020203" pitchFamily="34" charset="0"/>
              </a:rPr>
              <a:t>Select </a:t>
            </a:r>
            <a:r>
              <a:rPr lang="en-US" sz="900" b="1" i="0" u="none" strike="noStrike" baseline="0" dirty="0">
                <a:solidFill>
                  <a:schemeClr val="tx1">
                    <a:lumMod val="95000"/>
                    <a:lumOff val="5000"/>
                  </a:schemeClr>
                </a:solidFill>
                <a:latin typeface="Segoe UI" panose="020B0502040204020203" pitchFamily="34" charset="0"/>
              </a:rPr>
              <a:t>Meet now </a:t>
            </a:r>
            <a:r>
              <a:rPr lang="en-US" sz="900" i="0" u="none" strike="noStrike" baseline="0" dirty="0">
                <a:solidFill>
                  <a:schemeClr val="tx1">
                    <a:lumMod val="95000"/>
                    <a:lumOff val="5000"/>
                  </a:schemeClr>
                </a:solidFill>
                <a:latin typeface="Segoe UI" panose="020B0502040204020203" pitchFamily="34" charset="0"/>
              </a:rPr>
              <a:t>to start the meeting right away or </a:t>
            </a:r>
            <a:r>
              <a:rPr lang="en-US" sz="900" b="1" i="0" u="none" strike="noStrike" baseline="0" dirty="0">
                <a:solidFill>
                  <a:schemeClr val="tx1">
                    <a:lumMod val="95000"/>
                    <a:lumOff val="5000"/>
                  </a:schemeClr>
                </a:solidFill>
                <a:latin typeface="Segoe UI" panose="020B0502040204020203" pitchFamily="34" charset="0"/>
              </a:rPr>
              <a:t>Schedule a meeting</a:t>
            </a:r>
            <a:r>
              <a:rPr lang="en-US" sz="900" i="0" u="none" strike="noStrike" baseline="0" dirty="0">
                <a:solidFill>
                  <a:schemeClr val="tx1">
                    <a:lumMod val="95000"/>
                    <a:lumOff val="5000"/>
                  </a:schemeClr>
                </a:solidFill>
                <a:latin typeface="Segoe UI" panose="020B0502040204020203" pitchFamily="34" charset="0"/>
              </a:rPr>
              <a:t> to schedule the meeting for the future.  Members of the channel will see an invitation for the meeting in their calendar if you decide to schedule it for later.</a:t>
            </a:r>
            <a:endParaRPr lang="en-US" sz="600" dirty="0">
              <a:solidFill>
                <a:schemeClr val="tx1">
                  <a:lumMod val="95000"/>
                  <a:lumOff val="5000"/>
                </a:schemeClr>
              </a:solidFill>
            </a:endParaRPr>
          </a:p>
        </p:txBody>
      </p:sp>
      <p:sp>
        <p:nvSpPr>
          <p:cNvPr id="12" name="Title Placeholder 1">
            <a:extLst>
              <a:ext uri="{FF2B5EF4-FFF2-40B4-BE49-F238E27FC236}">
                <a16:creationId xmlns:a16="http://schemas.microsoft.com/office/drawing/2014/main" id="{B0154AE7-1F37-CC49-B87D-8CD2CE6EEA74}"/>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13" name="TextBox 12">
            <a:extLst>
              <a:ext uri="{FF2B5EF4-FFF2-40B4-BE49-F238E27FC236}">
                <a16:creationId xmlns:a16="http://schemas.microsoft.com/office/drawing/2014/main" id="{6BD5476F-4D23-C94D-B7CF-469596976F36}"/>
              </a:ext>
            </a:extLst>
          </p:cNvPr>
          <p:cNvSpPr txBox="1"/>
          <p:nvPr/>
        </p:nvSpPr>
        <p:spPr>
          <a:xfrm>
            <a:off x="313099" y="972605"/>
            <a:ext cx="9178835" cy="623248"/>
          </a:xfrm>
          <a:prstGeom prst="rect">
            <a:avLst/>
          </a:prstGeom>
          <a:noFill/>
        </p:spPr>
        <p:txBody>
          <a:bodyPr wrap="square" rtlCol="0" anchor="t">
            <a:spAutoFit/>
          </a:bodyPr>
          <a:lstStyle/>
          <a:p>
            <a:pPr>
              <a:lnSpc>
                <a:spcPct val="120000"/>
              </a:lnSpc>
            </a:pPr>
            <a:r>
              <a:rPr lang="en-US" sz="2000">
                <a:solidFill>
                  <a:srgbClr val="58599B"/>
                </a:solidFill>
                <a:latin typeface="Segoe UI Semilight"/>
                <a:cs typeface="Segoe UI Semilight"/>
              </a:rPr>
              <a:t>Schedule a meeting with your team or class</a:t>
            </a:r>
          </a:p>
          <a:p>
            <a:r>
              <a:rPr lang="en-US" sz="1050">
                <a:solidFill>
                  <a:schemeClr val="tx1">
                    <a:lumMod val="85000"/>
                    <a:lumOff val="15000"/>
                  </a:schemeClr>
                </a:solidFill>
                <a:latin typeface="Segoe UI Semilight"/>
                <a:cs typeface="Segoe UI Semilight"/>
              </a:rPr>
              <a:t>Hold classes, staff collaboration meetings, or trainings over online meetings</a:t>
            </a:r>
          </a:p>
        </p:txBody>
      </p:sp>
      <p:pic>
        <p:nvPicPr>
          <p:cNvPr id="4" name="Picture 3">
            <a:extLst>
              <a:ext uri="{FF2B5EF4-FFF2-40B4-BE49-F238E27FC236}">
                <a16:creationId xmlns:a16="http://schemas.microsoft.com/office/drawing/2014/main" id="{BB796FBE-C319-3149-AA73-8C51E3B869AA}"/>
              </a:ext>
            </a:extLst>
          </p:cNvPr>
          <p:cNvPicPr>
            <a:picLocks noChangeAspect="1"/>
          </p:cNvPicPr>
          <p:nvPr/>
        </p:nvPicPr>
        <p:blipFill>
          <a:blip r:embed="rId3"/>
          <a:stretch>
            <a:fillRect/>
          </a:stretch>
        </p:blipFill>
        <p:spPr>
          <a:xfrm>
            <a:off x="412019" y="1862289"/>
            <a:ext cx="3826824" cy="1960581"/>
          </a:xfrm>
          <a:prstGeom prst="rect">
            <a:avLst/>
          </a:prstGeom>
          <a:ln>
            <a:noFill/>
          </a:ln>
          <a:effectLst/>
        </p:spPr>
      </p:pic>
      <p:pic>
        <p:nvPicPr>
          <p:cNvPr id="2" name="Picture 1" descr="A screenshot of a computer&#10;&#10;Description automatically generated">
            <a:extLst>
              <a:ext uri="{FF2B5EF4-FFF2-40B4-BE49-F238E27FC236}">
                <a16:creationId xmlns:a16="http://schemas.microsoft.com/office/drawing/2014/main" id="{3143BE0F-49E3-4BDD-9344-07F0763969E9}"/>
              </a:ext>
            </a:extLst>
          </p:cNvPr>
          <p:cNvPicPr>
            <a:picLocks noChangeAspect="1"/>
          </p:cNvPicPr>
          <p:nvPr/>
        </p:nvPicPr>
        <p:blipFill rotWithShape="1">
          <a:blip r:embed="rId4">
            <a:extLst>
              <a:ext uri="{28A0092B-C50C-407E-A947-70E740481C1C}">
                <a14:useLocalDpi xmlns:a14="http://schemas.microsoft.com/office/drawing/2010/main" val="0"/>
              </a:ext>
            </a:extLst>
          </a:blip>
          <a:srcRect l="64435" r="1" b="67609"/>
          <a:stretch/>
        </p:blipFill>
        <p:spPr>
          <a:xfrm>
            <a:off x="412018" y="1857684"/>
            <a:ext cx="3826824" cy="1960581"/>
          </a:xfrm>
          <a:prstGeom prst="rect">
            <a:avLst/>
          </a:prstGeom>
          <a:effectLst>
            <a:outerShdw blurRad="190500" algn="t" rotWithShape="0">
              <a:prstClr val="black">
                <a:alpha val="30000"/>
              </a:prstClr>
            </a:outerShdw>
          </a:effectLst>
        </p:spPr>
      </p:pic>
      <p:pic>
        <p:nvPicPr>
          <p:cNvPr id="9" name="Picture 8">
            <a:extLst>
              <a:ext uri="{FF2B5EF4-FFF2-40B4-BE49-F238E27FC236}">
                <a16:creationId xmlns:a16="http://schemas.microsoft.com/office/drawing/2014/main" id="{EB89B323-DD20-4116-8338-AD7175BF358E}"/>
              </a:ext>
            </a:extLst>
          </p:cNvPr>
          <p:cNvPicPr>
            <a:picLocks noChangeAspect="1"/>
          </p:cNvPicPr>
          <p:nvPr/>
        </p:nvPicPr>
        <p:blipFill>
          <a:blip r:embed="rId5"/>
          <a:stretch>
            <a:fillRect/>
          </a:stretch>
        </p:blipFill>
        <p:spPr>
          <a:xfrm>
            <a:off x="5155561" y="2341684"/>
            <a:ext cx="3677163" cy="1476581"/>
          </a:xfrm>
          <a:prstGeom prst="rect">
            <a:avLst/>
          </a:prstGeom>
          <a:effectLst>
            <a:outerShdw blurRad="190500" algn="t" rotWithShape="0">
              <a:prstClr val="black">
                <a:alpha val="30000"/>
              </a:prstClr>
            </a:outerShdw>
          </a:effectLst>
        </p:spPr>
      </p:pic>
    </p:spTree>
    <p:extLst>
      <p:ext uri="{BB962C8B-B14F-4D97-AF65-F5344CB8AC3E}">
        <p14:creationId xmlns:p14="http://schemas.microsoft.com/office/powerpoint/2010/main" val="2120746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C90774E3-7310-5249-B50D-28D41C825ECC}"/>
              </a:ext>
            </a:extLst>
          </p:cNvPr>
          <p:cNvSpPr txBox="1">
            <a:spLocks/>
          </p:cNvSpPr>
          <p:nvPr/>
        </p:nvSpPr>
        <p:spPr>
          <a:xfrm>
            <a:off x="313099" y="70331"/>
            <a:ext cx="9328842" cy="8419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bg1"/>
                </a:solidFill>
                <a:latin typeface="Segoe UI" panose="020B0502040204020203" pitchFamily="34" charset="0"/>
                <a:ea typeface="+mj-ea"/>
                <a:cs typeface="Segoe UI" panose="020B0502040204020203" pitchFamily="34" charset="0"/>
              </a:defRPr>
            </a:lvl1pPr>
          </a:lstStyle>
          <a:p>
            <a:r>
              <a:rPr lang="en-US"/>
              <a:t>Microsoft Teams for Education</a:t>
            </a:r>
          </a:p>
        </p:txBody>
      </p:sp>
      <p:sp>
        <p:nvSpPr>
          <p:cNvPr id="16" name="TextBox 15">
            <a:extLst>
              <a:ext uri="{FF2B5EF4-FFF2-40B4-BE49-F238E27FC236}">
                <a16:creationId xmlns:a16="http://schemas.microsoft.com/office/drawing/2014/main" id="{8AEE5655-C719-7144-B72A-5A2DD897A86A}"/>
              </a:ext>
            </a:extLst>
          </p:cNvPr>
          <p:cNvSpPr txBox="1"/>
          <p:nvPr/>
        </p:nvSpPr>
        <p:spPr>
          <a:xfrm>
            <a:off x="313099" y="972605"/>
            <a:ext cx="11232356" cy="623248"/>
          </a:xfrm>
          <a:prstGeom prst="rect">
            <a:avLst/>
          </a:prstGeom>
          <a:noFill/>
        </p:spPr>
        <p:txBody>
          <a:bodyPr wrap="square" rtlCol="0" anchor="t">
            <a:spAutoFit/>
          </a:bodyPr>
          <a:lstStyle/>
          <a:p>
            <a:pPr>
              <a:lnSpc>
                <a:spcPct val="120000"/>
              </a:lnSpc>
            </a:pPr>
            <a:r>
              <a:rPr lang="en-US" sz="2000">
                <a:solidFill>
                  <a:srgbClr val="58599B"/>
                </a:solidFill>
                <a:latin typeface="Segoe UI Semilight"/>
                <a:cs typeface="Segoe UI Semilight"/>
              </a:rPr>
              <a:t>Roles in an online meeting</a:t>
            </a:r>
          </a:p>
          <a:p>
            <a:r>
              <a:rPr lang="en-US" sz="1050">
                <a:solidFill>
                  <a:schemeClr val="tx1">
                    <a:lumMod val="85000"/>
                    <a:lumOff val="15000"/>
                  </a:schemeClr>
                </a:solidFill>
                <a:latin typeface="Segoe UI Semilight"/>
                <a:cs typeface="Segoe UI Semilight"/>
              </a:rPr>
              <a:t>Every participant in a meeting is assigned a role as a presenter or attendee. A participant's role controls what they can do while in a meeting. </a:t>
            </a:r>
            <a:endParaRPr lang="en-US" sz="1050">
              <a:solidFill>
                <a:schemeClr val="tx1">
                  <a:lumMod val="85000"/>
                  <a:lumOff val="15000"/>
                </a:schemeClr>
              </a:solidFill>
              <a:latin typeface="Segoe UI Semilight" panose="020B0402040204020203" pitchFamily="34" charset="0"/>
              <a:cs typeface="Segoe UI Semilight" panose="020B0402040204020203" pitchFamily="34" charset="0"/>
            </a:endParaRPr>
          </a:p>
        </p:txBody>
      </p:sp>
      <p:graphicFrame>
        <p:nvGraphicFramePr>
          <p:cNvPr id="2" name="Table 3">
            <a:extLst>
              <a:ext uri="{FF2B5EF4-FFF2-40B4-BE49-F238E27FC236}">
                <a16:creationId xmlns:a16="http://schemas.microsoft.com/office/drawing/2014/main" id="{969CD67F-7578-4B14-9085-6AB211A53EBD}"/>
              </a:ext>
            </a:extLst>
          </p:cNvPr>
          <p:cNvGraphicFramePr>
            <a:graphicFrameLocks noGrp="1"/>
          </p:cNvGraphicFramePr>
          <p:nvPr>
            <p:extLst>
              <p:ext uri="{D42A27DB-BD31-4B8C-83A1-F6EECF244321}">
                <p14:modId xmlns:p14="http://schemas.microsoft.com/office/powerpoint/2010/main" val="2680874573"/>
              </p:ext>
            </p:extLst>
          </p:nvPr>
        </p:nvGraphicFramePr>
        <p:xfrm>
          <a:off x="390671" y="1863970"/>
          <a:ext cx="11391021" cy="4505212"/>
        </p:xfrm>
        <a:graphic>
          <a:graphicData uri="http://schemas.openxmlformats.org/drawingml/2006/table">
            <a:tbl>
              <a:tblPr firstRow="1" bandRow="1">
                <a:tableStyleId>{5C22544A-7EE6-4342-B048-85BDC9FD1C3A}</a:tableStyleId>
              </a:tblPr>
              <a:tblGrid>
                <a:gridCol w="3706544">
                  <a:extLst>
                    <a:ext uri="{9D8B030D-6E8A-4147-A177-3AD203B41FA5}">
                      <a16:colId xmlns:a16="http://schemas.microsoft.com/office/drawing/2014/main" val="336313413"/>
                    </a:ext>
                  </a:extLst>
                </a:gridCol>
                <a:gridCol w="3887470">
                  <a:extLst>
                    <a:ext uri="{9D8B030D-6E8A-4147-A177-3AD203B41FA5}">
                      <a16:colId xmlns:a16="http://schemas.microsoft.com/office/drawing/2014/main" val="532193944"/>
                    </a:ext>
                  </a:extLst>
                </a:gridCol>
                <a:gridCol w="3797007">
                  <a:extLst>
                    <a:ext uri="{9D8B030D-6E8A-4147-A177-3AD203B41FA5}">
                      <a16:colId xmlns:a16="http://schemas.microsoft.com/office/drawing/2014/main" val="227761454"/>
                    </a:ext>
                  </a:extLst>
                </a:gridCol>
              </a:tblGrid>
              <a:tr h="458173">
                <a:tc>
                  <a:txBody>
                    <a:bodyPr/>
                    <a:lstStyle/>
                    <a:p>
                      <a:pPr algn="l"/>
                      <a:r>
                        <a:rPr lang="en-US" sz="1200" b="1" i="0" kern="1200">
                          <a:solidFill>
                            <a:schemeClr val="bg1"/>
                          </a:solidFill>
                          <a:latin typeface="Segoe UI Semibold" panose="020B0502040204020203" pitchFamily="34" charset="0"/>
                          <a:ea typeface="+mn-ea"/>
                          <a:cs typeface="Segoe UI Semibold" panose="020B0502040204020203" pitchFamily="34" charset="0"/>
                        </a:rPr>
                        <a:t>Capabilities</a:t>
                      </a:r>
                    </a:p>
                  </a:txBody>
                  <a:tcPr anchor="ctr">
                    <a:solidFill>
                      <a:srgbClr val="464774"/>
                    </a:solidFill>
                  </a:tcPr>
                </a:tc>
                <a:tc>
                  <a:txBody>
                    <a:bodyPr/>
                    <a:lstStyle/>
                    <a:p>
                      <a:pPr algn="l"/>
                      <a:r>
                        <a:rPr lang="en-US" sz="1200" b="1" i="0">
                          <a:latin typeface="Segoe UI Semibold" panose="020B0502040204020203" pitchFamily="34" charset="0"/>
                          <a:cs typeface="Segoe UI Semibold" panose="020B0502040204020203" pitchFamily="34" charset="0"/>
                        </a:rPr>
                        <a:t>Organizer/Presenter</a:t>
                      </a:r>
                    </a:p>
                  </a:txBody>
                  <a:tcPr anchor="ctr">
                    <a:solidFill>
                      <a:srgbClr val="464774"/>
                    </a:solidFill>
                  </a:tcPr>
                </a:tc>
                <a:tc>
                  <a:txBody>
                    <a:bodyPr/>
                    <a:lstStyle/>
                    <a:p>
                      <a:pPr algn="l"/>
                      <a:r>
                        <a:rPr lang="en-US" sz="1200" b="1" i="0">
                          <a:latin typeface="Segoe UI Semibold" panose="020B0502040204020203" pitchFamily="34" charset="0"/>
                          <a:cs typeface="Segoe UI Semibold" panose="020B0502040204020203" pitchFamily="34" charset="0"/>
                        </a:rPr>
                        <a:t>Attendee</a:t>
                      </a:r>
                    </a:p>
                  </a:txBody>
                  <a:tcPr anchor="ctr">
                    <a:solidFill>
                      <a:srgbClr val="464774"/>
                    </a:solidFill>
                  </a:tcPr>
                </a:tc>
                <a:extLst>
                  <a:ext uri="{0D108BD9-81ED-4DB2-BD59-A6C34878D82A}">
                    <a16:rowId xmlns:a16="http://schemas.microsoft.com/office/drawing/2014/main" val="4292646464"/>
                  </a:ext>
                </a:extLst>
              </a:tr>
              <a:tr h="449671">
                <a:tc>
                  <a:txBody>
                    <a:bodyPr/>
                    <a:lstStyle/>
                    <a:p>
                      <a:r>
                        <a:rPr lang="en-US" sz="1100">
                          <a:solidFill>
                            <a:schemeClr val="tx1"/>
                          </a:solidFill>
                          <a:latin typeface="Segoe UI Semilight" panose="020B0402040204020203" pitchFamily="34" charset="0"/>
                          <a:cs typeface="Segoe UI Semilight" panose="020B0402040204020203" pitchFamily="34" charset="0"/>
                        </a:rPr>
                        <a:t>Speak and share video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Segoe UI Semibold" panose="020B0502040204020203" pitchFamily="34" charset="0"/>
                          <a:ea typeface="+mn-ea"/>
                          <a:cs typeface="Segoe UI Semibold" panose="020B0502040204020203"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Segoe UI Semibold" panose="020B0502040204020203" pitchFamily="34" charset="0"/>
                          <a:ea typeface="+mn-ea"/>
                          <a:cs typeface="Segoe UI Semibold" panose="020B0502040204020203" pitchFamily="34" charset="0"/>
                        </a:rPr>
                        <a:t>✓</a:t>
                      </a:r>
                    </a:p>
                  </a:txBody>
                  <a:tcPr anchor="ctr"/>
                </a:tc>
                <a:extLst>
                  <a:ext uri="{0D108BD9-81ED-4DB2-BD59-A6C34878D82A}">
                    <a16:rowId xmlns:a16="http://schemas.microsoft.com/office/drawing/2014/main" val="3475247564"/>
                  </a:ext>
                </a:extLst>
              </a:tr>
              <a:tr h="449671">
                <a:tc>
                  <a:txBody>
                    <a:bodyPr/>
                    <a:lstStyle/>
                    <a:p>
                      <a:r>
                        <a:rPr lang="en-US" sz="1100">
                          <a:solidFill>
                            <a:schemeClr val="tx1"/>
                          </a:solidFill>
                          <a:latin typeface="Segoe UI Semilight" panose="020B0402040204020203" pitchFamily="34" charset="0"/>
                          <a:cs typeface="Segoe UI Semilight" panose="020B0402040204020203" pitchFamily="34" charset="0"/>
                        </a:rPr>
                        <a:t>Participate in meeting chat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Segoe UI Semibold" panose="020B0502040204020203" pitchFamily="34" charset="0"/>
                          <a:ea typeface="+mn-ea"/>
                          <a:cs typeface="Segoe UI Semibold" panose="020B0502040204020203"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Segoe UI Semibold" panose="020B0502040204020203" pitchFamily="34" charset="0"/>
                          <a:ea typeface="+mn-ea"/>
                          <a:cs typeface="Segoe UI Semibold" panose="020B0502040204020203" pitchFamily="34" charset="0"/>
                        </a:rPr>
                        <a:t>✓</a:t>
                      </a:r>
                    </a:p>
                  </a:txBody>
                  <a:tcPr anchor="ctr"/>
                </a:tc>
                <a:extLst>
                  <a:ext uri="{0D108BD9-81ED-4DB2-BD59-A6C34878D82A}">
                    <a16:rowId xmlns:a16="http://schemas.microsoft.com/office/drawing/2014/main" val="2544246871"/>
                  </a:ext>
                </a:extLst>
              </a:tr>
              <a:tr h="4496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Segoe UI Semilight" panose="020B0402040204020203" pitchFamily="34" charset="0"/>
                          <a:cs typeface="Segoe UI Semilight" panose="020B0402040204020203" pitchFamily="34" charset="0"/>
                        </a:rPr>
                        <a:t>Privately view a PowerPoint file shared by someone else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Segoe UI Semibold" panose="020B0502040204020203" pitchFamily="34" charset="0"/>
                          <a:ea typeface="+mn-ea"/>
                          <a:cs typeface="Segoe UI Semibold" panose="020B0502040204020203"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Segoe UI Semibold" panose="020B0502040204020203" pitchFamily="34" charset="0"/>
                          <a:ea typeface="+mn-ea"/>
                          <a:cs typeface="Segoe UI Semibold" panose="020B0502040204020203" pitchFamily="34" charset="0"/>
                        </a:rPr>
                        <a:t>✓</a:t>
                      </a:r>
                    </a:p>
                  </a:txBody>
                  <a:tcPr anchor="ctr"/>
                </a:tc>
                <a:extLst>
                  <a:ext uri="{0D108BD9-81ED-4DB2-BD59-A6C34878D82A}">
                    <a16:rowId xmlns:a16="http://schemas.microsoft.com/office/drawing/2014/main" val="1837131450"/>
                  </a:ext>
                </a:extLst>
              </a:tr>
              <a:tr h="4496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Segoe UI Semilight" panose="020B0402040204020203" pitchFamily="34" charset="0"/>
                          <a:cs typeface="Segoe UI Semilight" panose="020B0402040204020203" pitchFamily="34" charset="0"/>
                        </a:rPr>
                        <a:t>Share content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Segoe UI Semibold" panose="020B0502040204020203" pitchFamily="34" charset="0"/>
                          <a:ea typeface="+mn-ea"/>
                          <a:cs typeface="Segoe UI Semibold" panose="020B0502040204020203"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a:solidFill>
                          <a:schemeClr val="tx1"/>
                        </a:solidFill>
                        <a:latin typeface="Segoe UI Semilight" panose="020B0402040204020203" pitchFamily="34" charset="0"/>
                        <a:cs typeface="Segoe UI Semilight" panose="020B0402040204020203" pitchFamily="34" charset="0"/>
                      </a:endParaRPr>
                    </a:p>
                  </a:txBody>
                  <a:tcPr anchor="ctr"/>
                </a:tc>
                <a:extLst>
                  <a:ext uri="{0D108BD9-81ED-4DB2-BD59-A6C34878D82A}">
                    <a16:rowId xmlns:a16="http://schemas.microsoft.com/office/drawing/2014/main" val="3916494142"/>
                  </a:ext>
                </a:extLst>
              </a:tr>
              <a:tr h="449671">
                <a:tc>
                  <a:txBody>
                    <a:bodyPr/>
                    <a:lstStyle/>
                    <a:p>
                      <a:r>
                        <a:rPr lang="en-US" sz="1100">
                          <a:solidFill>
                            <a:schemeClr val="tx1"/>
                          </a:solidFill>
                          <a:latin typeface="Segoe UI Semilight" panose="020B0402040204020203" pitchFamily="34" charset="0"/>
                          <a:cs typeface="Segoe UI Semilight" panose="020B0402040204020203" pitchFamily="34" charset="0"/>
                        </a:rPr>
                        <a:t>Mute other participants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Segoe UI Semibold" panose="020B0502040204020203" pitchFamily="34" charset="0"/>
                          <a:ea typeface="+mn-ea"/>
                          <a:cs typeface="Segoe UI Semibold" panose="020B0502040204020203" pitchFamily="34" charset="0"/>
                        </a:rPr>
                        <a:t>✓</a:t>
                      </a:r>
                    </a:p>
                  </a:txBody>
                  <a:tcPr anchor="ctr"/>
                </a:tc>
                <a:tc>
                  <a:txBody>
                    <a:bodyPr/>
                    <a:lstStyle/>
                    <a:p>
                      <a:pPr algn="ctr"/>
                      <a:endParaRPr lang="en-US" sz="1400">
                        <a:solidFill>
                          <a:schemeClr val="tx1"/>
                        </a:solidFill>
                        <a:latin typeface="Segoe UI Semilight" panose="020B0402040204020203" pitchFamily="34" charset="0"/>
                        <a:cs typeface="Segoe UI Semilight" panose="020B0402040204020203" pitchFamily="34" charset="0"/>
                      </a:endParaRPr>
                    </a:p>
                  </a:txBody>
                  <a:tcPr anchor="ctr"/>
                </a:tc>
                <a:extLst>
                  <a:ext uri="{0D108BD9-81ED-4DB2-BD59-A6C34878D82A}">
                    <a16:rowId xmlns:a16="http://schemas.microsoft.com/office/drawing/2014/main" val="2242616167"/>
                  </a:ext>
                </a:extLst>
              </a:tr>
              <a:tr h="449671">
                <a:tc>
                  <a:txBody>
                    <a:bodyPr/>
                    <a:lstStyle/>
                    <a:p>
                      <a:r>
                        <a:rPr lang="en-US" sz="1100">
                          <a:solidFill>
                            <a:schemeClr val="tx1"/>
                          </a:solidFill>
                          <a:latin typeface="Segoe UI Semilight" panose="020B0402040204020203" pitchFamily="34" charset="0"/>
                          <a:cs typeface="Segoe UI Semilight" panose="020B0402040204020203" pitchFamily="34" charset="0"/>
                        </a:rPr>
                        <a:t>Remove participants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Segoe UI Semibold" panose="020B0502040204020203" pitchFamily="34" charset="0"/>
                          <a:ea typeface="+mn-ea"/>
                          <a:cs typeface="Segoe UI Semibold" panose="020B0502040204020203" pitchFamily="34" charset="0"/>
                        </a:rPr>
                        <a:t>✓</a:t>
                      </a:r>
                    </a:p>
                  </a:txBody>
                  <a:tcPr anchor="ctr"/>
                </a:tc>
                <a:tc>
                  <a:txBody>
                    <a:bodyPr/>
                    <a:lstStyle/>
                    <a:p>
                      <a:pPr algn="ctr"/>
                      <a:endParaRPr lang="en-US" sz="1400">
                        <a:solidFill>
                          <a:schemeClr val="tx1"/>
                        </a:solidFill>
                        <a:latin typeface="Segoe UI Semilight" panose="020B0402040204020203" pitchFamily="34" charset="0"/>
                        <a:cs typeface="Segoe UI Semilight" panose="020B0402040204020203" pitchFamily="34" charset="0"/>
                      </a:endParaRPr>
                    </a:p>
                  </a:txBody>
                  <a:tcPr anchor="ctr"/>
                </a:tc>
                <a:extLst>
                  <a:ext uri="{0D108BD9-81ED-4DB2-BD59-A6C34878D82A}">
                    <a16:rowId xmlns:a16="http://schemas.microsoft.com/office/drawing/2014/main" val="3077325275"/>
                  </a:ext>
                </a:extLst>
              </a:tr>
              <a:tr h="449671">
                <a:tc>
                  <a:txBody>
                    <a:bodyPr/>
                    <a:lstStyle/>
                    <a:p>
                      <a:r>
                        <a:rPr lang="en-US" sz="1100">
                          <a:solidFill>
                            <a:schemeClr val="tx1"/>
                          </a:solidFill>
                          <a:latin typeface="Segoe UI Semilight" panose="020B0402040204020203" pitchFamily="34" charset="0"/>
                          <a:cs typeface="Segoe UI Semilight" panose="020B0402040204020203" pitchFamily="34" charset="0"/>
                        </a:rPr>
                        <a:t>Admit people from the lobby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Segoe UI Semibold" panose="020B0502040204020203" pitchFamily="34" charset="0"/>
                          <a:ea typeface="+mn-ea"/>
                          <a:cs typeface="Segoe UI Semibold" panose="020B0502040204020203" pitchFamily="34" charset="0"/>
                        </a:rPr>
                        <a:t>✓</a:t>
                      </a:r>
                    </a:p>
                  </a:txBody>
                  <a:tcPr anchor="ctr"/>
                </a:tc>
                <a:tc>
                  <a:txBody>
                    <a:bodyPr/>
                    <a:lstStyle/>
                    <a:p>
                      <a:pPr algn="ctr"/>
                      <a:endParaRPr lang="en-US" sz="1400">
                        <a:solidFill>
                          <a:schemeClr val="tx1"/>
                        </a:solidFill>
                        <a:latin typeface="Segoe UI Semilight" panose="020B0402040204020203" pitchFamily="34" charset="0"/>
                        <a:cs typeface="Segoe UI Semilight" panose="020B0402040204020203" pitchFamily="34" charset="0"/>
                      </a:endParaRPr>
                    </a:p>
                  </a:txBody>
                  <a:tcPr anchor="ctr"/>
                </a:tc>
                <a:extLst>
                  <a:ext uri="{0D108BD9-81ED-4DB2-BD59-A6C34878D82A}">
                    <a16:rowId xmlns:a16="http://schemas.microsoft.com/office/drawing/2014/main" val="983232195"/>
                  </a:ext>
                </a:extLst>
              </a:tr>
              <a:tr h="449671">
                <a:tc>
                  <a:txBody>
                    <a:bodyPr/>
                    <a:lstStyle/>
                    <a:p>
                      <a:r>
                        <a:rPr lang="en-US" sz="1100">
                          <a:solidFill>
                            <a:schemeClr val="tx1"/>
                          </a:solidFill>
                          <a:latin typeface="Segoe UI Semilight" panose="020B0402040204020203" pitchFamily="34" charset="0"/>
                          <a:cs typeface="Segoe UI Semilight" panose="020B0402040204020203" pitchFamily="34" charset="0"/>
                        </a:rPr>
                        <a:t>Change the roles of other participants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Segoe UI Semibold" panose="020B0502040204020203" pitchFamily="34" charset="0"/>
                          <a:ea typeface="+mn-ea"/>
                          <a:cs typeface="Segoe UI Semibold" panose="020B0502040204020203" pitchFamily="34" charset="0"/>
                        </a:rPr>
                        <a:t>✓</a:t>
                      </a:r>
                    </a:p>
                  </a:txBody>
                  <a:tcPr anchor="ctr"/>
                </a:tc>
                <a:tc>
                  <a:txBody>
                    <a:bodyPr/>
                    <a:lstStyle/>
                    <a:p>
                      <a:pPr algn="ctr"/>
                      <a:endParaRPr lang="en-US" sz="1400">
                        <a:solidFill>
                          <a:schemeClr val="tx1"/>
                        </a:solidFill>
                        <a:latin typeface="Segoe UI Semilight" panose="020B0402040204020203" pitchFamily="34" charset="0"/>
                        <a:cs typeface="Segoe UI Semilight" panose="020B0402040204020203" pitchFamily="34" charset="0"/>
                      </a:endParaRPr>
                    </a:p>
                  </a:txBody>
                  <a:tcPr anchor="ctr"/>
                </a:tc>
                <a:extLst>
                  <a:ext uri="{0D108BD9-81ED-4DB2-BD59-A6C34878D82A}">
                    <a16:rowId xmlns:a16="http://schemas.microsoft.com/office/drawing/2014/main" val="2517080891"/>
                  </a:ext>
                </a:extLst>
              </a:tr>
              <a:tr h="449671">
                <a:tc>
                  <a:txBody>
                    <a:bodyPr/>
                    <a:lstStyle/>
                    <a:p>
                      <a:r>
                        <a:rPr lang="en-US" sz="1100">
                          <a:solidFill>
                            <a:schemeClr val="tx1"/>
                          </a:solidFill>
                          <a:latin typeface="Segoe UI Semilight" panose="020B0402040204020203" pitchFamily="34" charset="0"/>
                          <a:cs typeface="Segoe UI Semilight" panose="020B0402040204020203" pitchFamily="34" charset="0"/>
                        </a:rPr>
                        <a:t>Start or stop recording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75000"/>
                              <a:lumOff val="25000"/>
                            </a:schemeClr>
                          </a:solidFill>
                          <a:effectLst/>
                          <a:uLnTx/>
                          <a:uFillTx/>
                          <a:latin typeface="Segoe UI Semibold" panose="020B0502040204020203" pitchFamily="34" charset="0"/>
                          <a:ea typeface="+mn-ea"/>
                          <a:cs typeface="Segoe UI Semibold" panose="020B0502040204020203" pitchFamily="34" charset="0"/>
                        </a:rPr>
                        <a:t>✓</a:t>
                      </a:r>
                    </a:p>
                  </a:txBody>
                  <a:tcPr anchor="ctr"/>
                </a:tc>
                <a:tc>
                  <a:txBody>
                    <a:bodyPr/>
                    <a:lstStyle/>
                    <a:p>
                      <a:pPr algn="ctr"/>
                      <a:endParaRPr lang="en-US" sz="1400">
                        <a:solidFill>
                          <a:schemeClr val="tx1"/>
                        </a:solidFill>
                        <a:latin typeface="Segoe UI Semilight" panose="020B0402040204020203" pitchFamily="34" charset="0"/>
                        <a:cs typeface="Segoe UI Semilight" panose="020B0402040204020203" pitchFamily="34" charset="0"/>
                      </a:endParaRPr>
                    </a:p>
                  </a:txBody>
                  <a:tcPr anchor="ctr"/>
                </a:tc>
                <a:extLst>
                  <a:ext uri="{0D108BD9-81ED-4DB2-BD59-A6C34878D82A}">
                    <a16:rowId xmlns:a16="http://schemas.microsoft.com/office/drawing/2014/main" val="466998887"/>
                  </a:ext>
                </a:extLst>
              </a:tr>
            </a:tbl>
          </a:graphicData>
        </a:graphic>
      </p:graphicFrame>
    </p:spTree>
    <p:extLst>
      <p:ext uri="{BB962C8B-B14F-4D97-AF65-F5344CB8AC3E}">
        <p14:creationId xmlns:p14="http://schemas.microsoft.com/office/powerpoint/2010/main" val="2458924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F2F1"/>
        </a:solidFill>
        <a:ln>
          <a:noFill/>
        </a:ln>
      </a:spPr>
      <a:bodyPr vert="horz" lIns="91440" tIns="91440" rIns="91440" bIns="91440" rtlCol="0" anchor="t" anchorCtr="0"/>
      <a:lstStyle>
        <a:defPPr algn="l">
          <a:lnSpc>
            <a:spcPct val="120000"/>
          </a:lnSpc>
          <a:defRPr sz="900" b="1" dirty="0">
            <a:solidFill>
              <a:prstClr val="black"/>
            </a:solidFill>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AutoTags xmlns="7e0d2821-c7e0-4a5f-b5c0-c2ad37c687f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3D839EA474C7048B93AE0A7CD71C345" ma:contentTypeVersion="8" ma:contentTypeDescription="Create a new document." ma:contentTypeScope="" ma:versionID="4e2334868cb14364b4ae695a8ee1a92a">
  <xsd:schema xmlns:xsd="http://www.w3.org/2001/XMLSchema" xmlns:xs="http://www.w3.org/2001/XMLSchema" xmlns:p="http://schemas.microsoft.com/office/2006/metadata/properties" xmlns:ns2="7e0d2821-c7e0-4a5f-b5c0-c2ad37c687fb" xmlns:ns3="aec96b0b-f601-4ced-b4ff-e33629e42277" targetNamespace="http://schemas.microsoft.com/office/2006/metadata/properties" ma:root="true" ma:fieldsID="9c6aee1042ec0d0b592f467b04bfb301" ns2:_="" ns3:_="">
    <xsd:import namespace="7e0d2821-c7e0-4a5f-b5c0-c2ad37c687fb"/>
    <xsd:import namespace="aec96b0b-f601-4ced-b4ff-e33629e422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0d2821-c7e0-4a5f-b5c0-c2ad37c687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fals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c96b0b-f601-4ced-b4ff-e33629e422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8F618B-3BC4-4EF4-A283-E48E609597BD}">
  <ds:schemaRefs>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dcmitype/"/>
    <ds:schemaRef ds:uri="7e0d2821-c7e0-4a5f-b5c0-c2ad37c687fb"/>
    <ds:schemaRef ds:uri="http://schemas.microsoft.com/office/2006/documentManagement/types"/>
    <ds:schemaRef ds:uri="http://www.w3.org/XML/1998/namespace"/>
    <ds:schemaRef ds:uri="aec96b0b-f601-4ced-b4ff-e33629e42277"/>
  </ds:schemaRefs>
</ds:datastoreItem>
</file>

<file path=customXml/itemProps2.xml><?xml version="1.0" encoding="utf-8"?>
<ds:datastoreItem xmlns:ds="http://schemas.openxmlformats.org/officeDocument/2006/customXml" ds:itemID="{4AE016D8-5BFE-45E1-9A74-E003E0E68068}">
  <ds:schemaRefs>
    <ds:schemaRef ds:uri="http://schemas.microsoft.com/sharepoint/v3/contenttype/forms"/>
  </ds:schemaRefs>
</ds:datastoreItem>
</file>

<file path=customXml/itemProps3.xml><?xml version="1.0" encoding="utf-8"?>
<ds:datastoreItem xmlns:ds="http://schemas.openxmlformats.org/officeDocument/2006/customXml" ds:itemID="{6F01AC7D-9855-4BDC-BEA1-A5B18BC029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0d2821-c7e0-4a5f-b5c0-c2ad37c687fb"/>
    <ds:schemaRef ds:uri="aec96b0b-f601-4ced-b4ff-e33629e422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8034</TotalTime>
  <Words>3227</Words>
  <Application>Microsoft Office PowerPoint</Application>
  <PresentationFormat>Widescreen</PresentationFormat>
  <Paragraphs>287</Paragraphs>
  <Slides>21</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Segoe UI</vt:lpstr>
      <vt:lpstr>Segoe UI Light</vt:lpstr>
      <vt:lpstr>Segoe UI Semibold</vt:lpstr>
      <vt:lpstr>Segoe UI Semilight</vt:lpstr>
      <vt:lpstr>Teams Assets</vt:lpstr>
      <vt:lpstr>Teams Assets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Chin</dc:creator>
  <cp:lastModifiedBy>Nathan Quick</cp:lastModifiedBy>
  <cp:revision>149</cp:revision>
  <dcterms:created xsi:type="dcterms:W3CDTF">2020-03-04T18:19:20Z</dcterms:created>
  <dcterms:modified xsi:type="dcterms:W3CDTF">2020-08-06T19:16:14Z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2020-03-04T18:19:19Z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9fa23c44-8b28-4c6c-b62c-0000a665957a</vt:lpwstr>
  </property>
  <property fmtid="{D5CDD505-2E9C-101B-9397-08002B2CF9AE}" pid="8" name="MSIP_Label_f42aa342-8706-4288-bd11-ebb85995028c_ContentBits">
    <vt:lpwstr>0</vt:lpwstr>
  </property>
  <property fmtid="{D5CDD505-2E9C-101B-9397-08002B2CF9AE}" pid="9" name="ContentTypeId">
    <vt:lpwstr>0x01010073D839EA474C7048B93AE0A7CD71C345</vt:lpwstr>
  </property>
</Properties>
</file>