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7"/>
  </p:notesMasterIdLst>
  <p:sldIdLst>
    <p:sldId id="725" r:id="rId5"/>
    <p:sldId id="718" r:id="rId6"/>
    <p:sldId id="716" r:id="rId7"/>
    <p:sldId id="719" r:id="rId8"/>
    <p:sldId id="717" r:id="rId9"/>
    <p:sldId id="261" r:id="rId10"/>
    <p:sldId id="256" r:id="rId11"/>
    <p:sldId id="258" r:id="rId12"/>
    <p:sldId id="722" r:id="rId13"/>
    <p:sldId id="724" r:id="rId14"/>
    <p:sldId id="266" r:id="rId15"/>
    <p:sldId id="264" r:id="rId16"/>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id="{DB2DDD11-B858-446D-9B4A-417AF55926A3}">
          <p14:sldIdLst>
            <p14:sldId id="725"/>
          </p14:sldIdLst>
        </p14:section>
        <p14:section name="Getting Started Guide" id="{7F8C3EEA-EDDD-4E71-A041-3F103774251F}">
          <p14:sldIdLst>
            <p14:sldId id="718"/>
          </p14:sldIdLst>
        </p14:section>
        <p14:section name="Surface Flyer" id="{D85720A6-826E-4247-9771-2BA7DA258B41}">
          <p14:sldIdLst>
            <p14:sldId id="716"/>
            <p14:sldId id="719"/>
          </p14:sldIdLst>
        </p14:section>
        <p14:section name="Office 365 Flyer" id="{F0D25512-713A-46B7-8616-5F2808C4A49F}">
          <p14:sldIdLst>
            <p14:sldId id="717"/>
            <p14:sldId id="261"/>
          </p14:sldIdLst>
        </p14:section>
        <p14:section name="Teams Flyer" id="{8C989D91-F982-4766-AA2A-6CBFEE23DBF0}">
          <p14:sldIdLst>
            <p14:sldId id="256"/>
            <p14:sldId id="258"/>
          </p14:sldIdLst>
        </p14:section>
        <p14:section name="Microsoft Skills Flyer" id="{5D17B074-B52B-4F2A-B711-FF121960AB88}">
          <p14:sldIdLst>
            <p14:sldId id="722"/>
            <p14:sldId id="724"/>
          </p14:sldIdLst>
        </p14:section>
        <p14:section name="Device Setup Flyer" id="{9B983169-38AE-4465-8B15-2E2F5D501191}">
          <p14:sldIdLst>
            <p14:sldId id="266"/>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3BC"/>
    <a:srgbClr val="FFFFFF"/>
    <a:srgbClr val="878EED"/>
    <a:srgbClr val="9EA4F0"/>
    <a:srgbClr val="B3B8F3"/>
    <a:srgbClr val="CDD0F7"/>
    <a:srgbClr val="666666"/>
    <a:srgbClr val="7B83EB"/>
    <a:srgbClr val="252A65"/>
    <a:srgbClr val="7854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58" autoAdjust="0"/>
  </p:normalViewPr>
  <p:slideViewPr>
    <p:cSldViewPr snapToGrid="0">
      <p:cViewPr>
        <p:scale>
          <a:sx n="50" d="100"/>
          <a:sy n="50" d="100"/>
        </p:scale>
        <p:origin x="2320" y="4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D8894-1B99-428A-AC1B-EEBFAAE80AB1}" type="datetimeFigureOut">
              <a:rPr lang="en-US" smtClean="0"/>
              <a:t>8/6/2020</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39C07-4EF8-44F0-8C96-B80544B3310E}" type="slidenum">
              <a:rPr lang="en-US" smtClean="0"/>
              <a:t>‹#›</a:t>
            </a:fld>
            <a:endParaRPr lang="en-US"/>
          </a:p>
        </p:txBody>
      </p:sp>
    </p:spTree>
    <p:extLst>
      <p:ext uri="{BB962C8B-B14F-4D97-AF65-F5344CB8AC3E}">
        <p14:creationId xmlns:p14="http://schemas.microsoft.com/office/powerpoint/2010/main" val="399458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D530A1-EA98-4C5A-BA8A-38070A346AE4}" type="slidenum">
              <a:rPr lang="en-US" smtClean="0"/>
              <a:t>9</a:t>
            </a:fld>
            <a:endParaRPr lang="en-US"/>
          </a:p>
        </p:txBody>
      </p:sp>
    </p:spTree>
    <p:extLst>
      <p:ext uri="{BB962C8B-B14F-4D97-AF65-F5344CB8AC3E}">
        <p14:creationId xmlns:p14="http://schemas.microsoft.com/office/powerpoint/2010/main" val="3953954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F4D706-C175-4400-88D0-8EDF02F50731}"/>
              </a:ext>
            </a:extLst>
          </p:cNvPr>
          <p:cNvSpPr/>
          <p:nvPr userDrawn="1"/>
        </p:nvSpPr>
        <p:spPr bwMode="auto">
          <a:xfrm>
            <a:off x="0" y="0"/>
            <a:ext cx="7772400" cy="1091184"/>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&lt;Insert university logo&gt;</a:t>
            </a:r>
          </a:p>
        </p:txBody>
      </p:sp>
      <p:sp>
        <p:nvSpPr>
          <p:cNvPr id="3" name="Rectangle 2">
            <a:extLst>
              <a:ext uri="{FF2B5EF4-FFF2-40B4-BE49-F238E27FC236}">
                <a16:creationId xmlns:a16="http://schemas.microsoft.com/office/drawing/2014/main" id="{0A37ED9F-F719-4B21-AD19-E32CF65A7966}"/>
              </a:ext>
            </a:extLst>
          </p:cNvPr>
          <p:cNvSpPr>
            <a:spLocks/>
          </p:cNvSpPr>
          <p:nvPr userDrawn="1"/>
        </p:nvSpPr>
        <p:spPr>
          <a:xfrm>
            <a:off x="0" y="9546950"/>
            <a:ext cx="7772400" cy="511449"/>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R="0" lvl="0" indent="0" algn="ctr" defTabSz="1056771" fontAlgn="base">
              <a:lnSpc>
                <a:spcPct val="90000"/>
              </a:lnSpc>
              <a:spcBef>
                <a:spcPct val="0"/>
              </a:spcBef>
              <a:spcAft>
                <a:spcPct val="0"/>
              </a:spcAft>
              <a:buClrTx/>
              <a:buSzTx/>
              <a:buFontTx/>
              <a:buNone/>
              <a:tabLst/>
            </a:pPr>
            <a:endParaRPr kumimoji="0" lang="en-US" sz="2800" b="0" i="0" u="none" strike="noStrike" cap="none" spc="0" normalizeH="0" baseline="0">
              <a:ln>
                <a:noFill/>
              </a:ln>
              <a:gradFill>
                <a:gsLst>
                  <a:gs pos="0">
                    <a:srgbClr val="FFFFFF"/>
                  </a:gs>
                  <a:gs pos="100000">
                    <a:srgbClr val="FFFFFF"/>
                  </a:gs>
                </a:gsLst>
                <a:lin ang="5400000" scaled="0"/>
              </a:gradFill>
              <a:effectLst/>
              <a:uLnTx/>
              <a:uFillTx/>
              <a:latin typeface="Segoe UI Semilight"/>
              <a:cs typeface="Segoe UI" pitchFamily="34" charset="0"/>
            </a:endParaRPr>
          </a:p>
        </p:txBody>
      </p:sp>
      <p:pic>
        <p:nvPicPr>
          <p:cNvPr id="4" name="MS logo" descr="Microsoft logo">
            <a:extLst>
              <a:ext uri="{FF2B5EF4-FFF2-40B4-BE49-F238E27FC236}">
                <a16:creationId xmlns:a16="http://schemas.microsoft.com/office/drawing/2014/main" id="{F0B26CF3-F1B9-4738-AA5F-2D64C7BFC2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6400428" y="9688058"/>
            <a:ext cx="1070347" cy="229232"/>
          </a:xfrm>
          <a:prstGeom prst="rect">
            <a:avLst/>
          </a:prstGeom>
        </p:spPr>
      </p:pic>
      <p:sp>
        <p:nvSpPr>
          <p:cNvPr id="5" name="Arrow: Right 4">
            <a:extLst>
              <a:ext uri="{FF2B5EF4-FFF2-40B4-BE49-F238E27FC236}">
                <a16:creationId xmlns:a16="http://schemas.microsoft.com/office/drawing/2014/main" id="{B01B77BB-EC8B-42D9-B2B4-30D72D12B6E4}"/>
              </a:ext>
            </a:extLst>
          </p:cNvPr>
          <p:cNvSpPr/>
          <p:nvPr userDrawn="1"/>
        </p:nvSpPr>
        <p:spPr bwMode="auto">
          <a:xfrm>
            <a:off x="-3717072" y="-66907"/>
            <a:ext cx="3553522" cy="10911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Change grey fill to primary university color and add logo</a:t>
            </a:r>
          </a:p>
        </p:txBody>
      </p:sp>
      <p:sp>
        <p:nvSpPr>
          <p:cNvPr id="6" name="Arrow: Right 5">
            <a:extLst>
              <a:ext uri="{FF2B5EF4-FFF2-40B4-BE49-F238E27FC236}">
                <a16:creationId xmlns:a16="http://schemas.microsoft.com/office/drawing/2014/main" id="{0B1AD58F-F239-4EA2-BF0E-16891B336122}"/>
              </a:ext>
            </a:extLst>
          </p:cNvPr>
          <p:cNvSpPr/>
          <p:nvPr userDrawn="1"/>
        </p:nvSpPr>
        <p:spPr bwMode="auto">
          <a:xfrm>
            <a:off x="-3717072" y="9257082"/>
            <a:ext cx="3553522" cy="10911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Change grey fill to primary university color</a:t>
            </a:r>
          </a:p>
        </p:txBody>
      </p:sp>
    </p:spTree>
    <p:extLst>
      <p:ext uri="{BB962C8B-B14F-4D97-AF65-F5344CB8AC3E}">
        <p14:creationId xmlns:p14="http://schemas.microsoft.com/office/powerpoint/2010/main" val="71578093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F4D706-C175-4400-88D0-8EDF02F50731}"/>
              </a:ext>
            </a:extLst>
          </p:cNvPr>
          <p:cNvSpPr/>
          <p:nvPr userDrawn="1"/>
        </p:nvSpPr>
        <p:spPr bwMode="auto">
          <a:xfrm>
            <a:off x="0" y="0"/>
            <a:ext cx="7772400" cy="1091184"/>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R="0" lvl="0" indent="0" algn="ctr" defTabSz="1056771" fontAlgn="base">
              <a:lnSpc>
                <a:spcPct val="90000"/>
              </a:lnSpc>
              <a:spcBef>
                <a:spcPct val="0"/>
              </a:spcBef>
              <a:spcAft>
                <a:spcPct val="0"/>
              </a:spcAft>
              <a:buClrTx/>
              <a:buSzTx/>
              <a:buFontTx/>
              <a:buNone/>
              <a:tabLst/>
            </a:pPr>
            <a:endParaRPr kumimoji="0" lang="en-US" sz="2800" b="0" i="0" u="none" strike="noStrike"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 name="Rectangle 2">
            <a:extLst>
              <a:ext uri="{FF2B5EF4-FFF2-40B4-BE49-F238E27FC236}">
                <a16:creationId xmlns:a16="http://schemas.microsoft.com/office/drawing/2014/main" id="{0A37ED9F-F719-4B21-AD19-E32CF65A7966}"/>
              </a:ext>
            </a:extLst>
          </p:cNvPr>
          <p:cNvSpPr>
            <a:spLocks/>
          </p:cNvSpPr>
          <p:nvPr userDrawn="1"/>
        </p:nvSpPr>
        <p:spPr>
          <a:xfrm>
            <a:off x="0" y="9546950"/>
            <a:ext cx="7772400" cy="511449"/>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R="0" lvl="0" indent="0" algn="ctr" defTabSz="1056771" fontAlgn="base">
              <a:lnSpc>
                <a:spcPct val="90000"/>
              </a:lnSpc>
              <a:spcBef>
                <a:spcPct val="0"/>
              </a:spcBef>
              <a:spcAft>
                <a:spcPct val="0"/>
              </a:spcAft>
              <a:buClrTx/>
              <a:buSzTx/>
              <a:buFontTx/>
              <a:buNone/>
              <a:tabLst/>
            </a:pPr>
            <a:endParaRPr kumimoji="0" lang="en-US" sz="2800" b="0" i="0" u="none" strike="noStrike" cap="none" spc="0" normalizeH="0" baseline="0">
              <a:ln>
                <a:noFill/>
              </a:ln>
              <a:gradFill>
                <a:gsLst>
                  <a:gs pos="0">
                    <a:srgbClr val="FFFFFF"/>
                  </a:gs>
                  <a:gs pos="100000">
                    <a:srgbClr val="FFFFFF"/>
                  </a:gs>
                </a:gsLst>
                <a:lin ang="5400000" scaled="0"/>
              </a:gradFill>
              <a:effectLst/>
              <a:uLnTx/>
              <a:uFillTx/>
              <a:latin typeface="Segoe UI Semilight"/>
              <a:cs typeface="Segoe UI" pitchFamily="34" charset="0"/>
            </a:endParaRPr>
          </a:p>
        </p:txBody>
      </p:sp>
      <p:pic>
        <p:nvPicPr>
          <p:cNvPr id="4" name="MS logo" descr="Microsoft logo">
            <a:extLst>
              <a:ext uri="{FF2B5EF4-FFF2-40B4-BE49-F238E27FC236}">
                <a16:creationId xmlns:a16="http://schemas.microsoft.com/office/drawing/2014/main" id="{F0B26CF3-F1B9-4738-AA5F-2D64C7BFC2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6400428" y="9688058"/>
            <a:ext cx="1070347" cy="229232"/>
          </a:xfrm>
          <a:prstGeom prst="rect">
            <a:avLst/>
          </a:prstGeom>
        </p:spPr>
      </p:pic>
      <p:sp>
        <p:nvSpPr>
          <p:cNvPr id="5" name="Arrow: Right 4">
            <a:extLst>
              <a:ext uri="{FF2B5EF4-FFF2-40B4-BE49-F238E27FC236}">
                <a16:creationId xmlns:a16="http://schemas.microsoft.com/office/drawing/2014/main" id="{B01B77BB-EC8B-42D9-B2B4-30D72D12B6E4}"/>
              </a:ext>
            </a:extLst>
          </p:cNvPr>
          <p:cNvSpPr/>
          <p:nvPr userDrawn="1"/>
        </p:nvSpPr>
        <p:spPr bwMode="auto">
          <a:xfrm>
            <a:off x="-3717072" y="-66907"/>
            <a:ext cx="3553522" cy="10911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Change grey fill to primary</a:t>
            </a:r>
            <a:br>
              <a:rPr lang="en-US" sz="1400" dirty="0">
                <a:gradFill>
                  <a:gsLst>
                    <a:gs pos="0">
                      <a:srgbClr val="FFFFFF"/>
                    </a:gs>
                    <a:gs pos="100000">
                      <a:srgbClr val="FFFFFF"/>
                    </a:gs>
                  </a:gsLst>
                  <a:lin ang="5400000" scaled="0"/>
                </a:gradFill>
                <a:ea typeface="Segoe UI" pitchFamily="34" charset="0"/>
                <a:cs typeface="Segoe UI" pitchFamily="34" charset="0"/>
              </a:rPr>
            </a:br>
            <a:r>
              <a:rPr lang="en-US" sz="1400" dirty="0">
                <a:gradFill>
                  <a:gsLst>
                    <a:gs pos="0">
                      <a:srgbClr val="FFFFFF"/>
                    </a:gs>
                    <a:gs pos="100000">
                      <a:srgbClr val="FFFFFF"/>
                    </a:gs>
                  </a:gsLst>
                  <a:lin ang="5400000" scaled="0"/>
                </a:gradFill>
                <a:ea typeface="Segoe UI" pitchFamily="34" charset="0"/>
                <a:cs typeface="Segoe UI" pitchFamily="34" charset="0"/>
              </a:rPr>
              <a:t>university color</a:t>
            </a:r>
          </a:p>
        </p:txBody>
      </p:sp>
      <p:sp>
        <p:nvSpPr>
          <p:cNvPr id="6" name="Arrow: Right 5">
            <a:extLst>
              <a:ext uri="{FF2B5EF4-FFF2-40B4-BE49-F238E27FC236}">
                <a16:creationId xmlns:a16="http://schemas.microsoft.com/office/drawing/2014/main" id="{0B1AD58F-F239-4EA2-BF0E-16891B336122}"/>
              </a:ext>
            </a:extLst>
          </p:cNvPr>
          <p:cNvSpPr/>
          <p:nvPr userDrawn="1"/>
        </p:nvSpPr>
        <p:spPr bwMode="auto">
          <a:xfrm>
            <a:off x="-3717072" y="9257082"/>
            <a:ext cx="3553522" cy="10911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a:gradFill>
                  <a:gsLst>
                    <a:gs pos="0">
                      <a:srgbClr val="FFFFFF"/>
                    </a:gs>
                    <a:gs pos="100000">
                      <a:srgbClr val="FFFFFF"/>
                    </a:gs>
                  </a:gsLst>
                  <a:lin ang="5400000" scaled="0"/>
                </a:gradFill>
                <a:ea typeface="Segoe UI" pitchFamily="34" charset="0"/>
                <a:cs typeface="Segoe UI" pitchFamily="34" charset="0"/>
              </a:rPr>
              <a:t>Change grey fill to primary university color</a:t>
            </a:r>
          </a:p>
        </p:txBody>
      </p:sp>
    </p:spTree>
    <p:extLst>
      <p:ext uri="{BB962C8B-B14F-4D97-AF65-F5344CB8AC3E}">
        <p14:creationId xmlns:p14="http://schemas.microsoft.com/office/powerpoint/2010/main" val="37615671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5661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640" y="424617"/>
            <a:ext cx="7430598" cy="1319508"/>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171642" y="1744130"/>
            <a:ext cx="7429120" cy="8949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013292" y="4763613"/>
            <a:ext cx="10059314" cy="531176"/>
          </a:xfrm>
          <a:prstGeom prst="rect">
            <a:avLst/>
          </a:prstGeom>
        </p:spPr>
      </p:pic>
    </p:spTree>
    <p:extLst>
      <p:ext uri="{BB962C8B-B14F-4D97-AF65-F5344CB8AC3E}">
        <p14:creationId xmlns:p14="http://schemas.microsoft.com/office/powerpoint/2010/main" val="34923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ransition>
    <p:fade/>
  </p:transition>
  <p:txStyles>
    <p:titleStyle>
      <a:lvl1pPr algn="l" defTabSz="457045" rtl="0" eaLnBrk="1" latinLnBrk="0" hangingPunct="1">
        <a:lnSpc>
          <a:spcPct val="90000"/>
        </a:lnSpc>
        <a:spcBef>
          <a:spcPct val="0"/>
        </a:spcBef>
        <a:buNone/>
        <a:defRPr lang="en-US" sz="1961"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457045" rtl="0" eaLnBrk="1" fontAlgn="auto" latinLnBrk="0" hangingPunct="1">
        <a:lnSpc>
          <a:spcPct val="90000"/>
        </a:lnSpc>
        <a:spcBef>
          <a:spcPct val="20000"/>
        </a:spcBef>
        <a:spcAft>
          <a:spcPts val="0"/>
        </a:spcAft>
        <a:buClrTx/>
        <a:buSzPct val="90000"/>
        <a:buFont typeface="Wingdings" panose="05000000000000000000" pitchFamily="2" charset="2"/>
        <a:buNone/>
        <a:tabLst/>
        <a:defRPr sz="1176" b="0" i="0" kern="1200" spc="0" baseline="0">
          <a:solidFill>
            <a:schemeClr val="tx1"/>
          </a:solidFill>
          <a:latin typeface="+mn-lt"/>
          <a:ea typeface="+mn-ea"/>
          <a:cs typeface="+mn-cs"/>
        </a:defRPr>
      </a:lvl1pPr>
      <a:lvl2pPr marL="112015" marR="0" indent="0" algn="l" defTabSz="457045" rtl="0" eaLnBrk="1" fontAlgn="auto" latinLnBrk="0" hangingPunct="1">
        <a:lnSpc>
          <a:spcPct val="90000"/>
        </a:lnSpc>
        <a:spcBef>
          <a:spcPct val="20000"/>
        </a:spcBef>
        <a:spcAft>
          <a:spcPts val="0"/>
        </a:spcAft>
        <a:buClrTx/>
        <a:buSzPct val="90000"/>
        <a:buFont typeface="Wingdings" panose="05000000000000000000" pitchFamily="2" charset="2"/>
        <a:buNone/>
        <a:tabLst/>
        <a:defRPr sz="882" b="0" i="0" kern="1200" spc="0" baseline="0">
          <a:solidFill>
            <a:schemeClr val="tx1"/>
          </a:solidFill>
          <a:latin typeface="+mn-lt"/>
          <a:ea typeface="+mn-ea"/>
          <a:cs typeface="+mn-cs"/>
        </a:defRPr>
      </a:lvl2pPr>
      <a:lvl3pPr marL="224029" marR="0" indent="0" algn="l" defTabSz="457045" rtl="0" eaLnBrk="1" fontAlgn="auto" latinLnBrk="0" hangingPunct="1">
        <a:lnSpc>
          <a:spcPct val="90000"/>
        </a:lnSpc>
        <a:spcBef>
          <a:spcPct val="20000"/>
        </a:spcBef>
        <a:spcAft>
          <a:spcPts val="0"/>
        </a:spcAft>
        <a:buClrTx/>
        <a:buSzPct val="90000"/>
        <a:buFont typeface="Wingdings" panose="05000000000000000000" pitchFamily="2" charset="2"/>
        <a:buNone/>
        <a:tabLst/>
        <a:defRPr sz="784" b="0" i="0" kern="1200" spc="0" baseline="0">
          <a:solidFill>
            <a:schemeClr val="tx1"/>
          </a:solidFill>
          <a:latin typeface="+mn-lt"/>
          <a:ea typeface="+mn-ea"/>
          <a:cs typeface="+mn-cs"/>
        </a:defRPr>
      </a:lvl3pPr>
      <a:lvl4pPr marL="336044" marR="0" indent="0" algn="l" defTabSz="457045" rtl="0" eaLnBrk="1" fontAlgn="auto" latinLnBrk="0" hangingPunct="1">
        <a:lnSpc>
          <a:spcPct val="90000"/>
        </a:lnSpc>
        <a:spcBef>
          <a:spcPct val="20000"/>
        </a:spcBef>
        <a:spcAft>
          <a:spcPts val="0"/>
        </a:spcAft>
        <a:buClrTx/>
        <a:buSzPct val="90000"/>
        <a:buFont typeface="Wingdings" panose="05000000000000000000" pitchFamily="2" charset="2"/>
        <a:buNone/>
        <a:tabLst/>
        <a:defRPr sz="784" b="0" i="0" kern="1200" spc="0" baseline="0">
          <a:solidFill>
            <a:schemeClr val="tx1"/>
          </a:solidFill>
          <a:latin typeface="+mn-lt"/>
          <a:ea typeface="+mn-ea"/>
          <a:cs typeface="+mn-cs"/>
        </a:defRPr>
      </a:lvl4pPr>
      <a:lvl5pPr marL="448058" marR="0" indent="0" algn="l" defTabSz="457045" rtl="0" eaLnBrk="1" fontAlgn="auto" latinLnBrk="0" hangingPunct="1">
        <a:lnSpc>
          <a:spcPct val="90000"/>
        </a:lnSpc>
        <a:spcBef>
          <a:spcPct val="20000"/>
        </a:spcBef>
        <a:spcAft>
          <a:spcPts val="0"/>
        </a:spcAft>
        <a:buClrTx/>
        <a:buSzPct val="90000"/>
        <a:buFont typeface="Wingdings" panose="05000000000000000000" pitchFamily="2" charset="2"/>
        <a:buNone/>
        <a:tabLst/>
        <a:defRPr sz="784" b="0" i="0" kern="1200" spc="0" baseline="0">
          <a:solidFill>
            <a:schemeClr val="tx1"/>
          </a:solidFill>
          <a:latin typeface="+mn-lt"/>
          <a:ea typeface="+mn-ea"/>
          <a:cs typeface="+mn-cs"/>
        </a:defRPr>
      </a:lvl5pPr>
      <a:lvl6pPr marL="1256875" indent="-114262" algn="l" defTabSz="457045" rtl="0" eaLnBrk="1" latinLnBrk="0" hangingPunct="1">
        <a:spcBef>
          <a:spcPct val="20000"/>
        </a:spcBef>
        <a:buFont typeface="Arial" pitchFamily="34" charset="0"/>
        <a:buChar char="•"/>
        <a:defRPr sz="980" kern="1200">
          <a:solidFill>
            <a:schemeClr val="tx1"/>
          </a:solidFill>
          <a:latin typeface="+mn-lt"/>
          <a:ea typeface="+mn-ea"/>
          <a:cs typeface="+mn-cs"/>
        </a:defRPr>
      </a:lvl6pPr>
      <a:lvl7pPr marL="1485398" indent="-114262" algn="l" defTabSz="457045" rtl="0" eaLnBrk="1" latinLnBrk="0" hangingPunct="1">
        <a:spcBef>
          <a:spcPct val="20000"/>
        </a:spcBef>
        <a:buFont typeface="Arial" pitchFamily="34" charset="0"/>
        <a:buChar char="•"/>
        <a:defRPr sz="980" kern="1200">
          <a:solidFill>
            <a:schemeClr val="tx1"/>
          </a:solidFill>
          <a:latin typeface="+mn-lt"/>
          <a:ea typeface="+mn-ea"/>
          <a:cs typeface="+mn-cs"/>
        </a:defRPr>
      </a:lvl7pPr>
      <a:lvl8pPr marL="1713921" indent="-114262" algn="l" defTabSz="457045" rtl="0" eaLnBrk="1" latinLnBrk="0" hangingPunct="1">
        <a:spcBef>
          <a:spcPct val="20000"/>
        </a:spcBef>
        <a:buFont typeface="Arial" pitchFamily="34" charset="0"/>
        <a:buChar char="•"/>
        <a:defRPr sz="980" kern="1200">
          <a:solidFill>
            <a:schemeClr val="tx1"/>
          </a:solidFill>
          <a:latin typeface="+mn-lt"/>
          <a:ea typeface="+mn-ea"/>
          <a:cs typeface="+mn-cs"/>
        </a:defRPr>
      </a:lvl8pPr>
      <a:lvl9pPr marL="1942444" indent="-114262" algn="l" defTabSz="457045" rtl="0" eaLnBrk="1" latinLnBrk="0" hangingPunct="1">
        <a:spcBef>
          <a:spcPct val="20000"/>
        </a:spcBef>
        <a:buFont typeface="Arial" pitchFamily="34" charset="0"/>
        <a:buChar char="•"/>
        <a:defRPr sz="980" kern="1200">
          <a:solidFill>
            <a:schemeClr val="tx1"/>
          </a:solidFill>
          <a:latin typeface="+mn-lt"/>
          <a:ea typeface="+mn-ea"/>
          <a:cs typeface="+mn-cs"/>
        </a:defRPr>
      </a:lvl9pPr>
    </p:bodyStyle>
    <p:otherStyle>
      <a:defPPr>
        <a:defRPr lang="en-US"/>
      </a:defPPr>
      <a:lvl1pPr marL="0" algn="l" defTabSz="457045" rtl="0" eaLnBrk="1" latinLnBrk="0" hangingPunct="1">
        <a:defRPr sz="882" kern="1200">
          <a:solidFill>
            <a:schemeClr val="tx1"/>
          </a:solidFill>
          <a:latin typeface="+mn-lt"/>
          <a:ea typeface="+mn-ea"/>
          <a:cs typeface="+mn-cs"/>
        </a:defRPr>
      </a:lvl1pPr>
      <a:lvl2pPr marL="228522" algn="l" defTabSz="457045" rtl="0" eaLnBrk="1" latinLnBrk="0" hangingPunct="1">
        <a:defRPr sz="882" kern="1200">
          <a:solidFill>
            <a:schemeClr val="tx1"/>
          </a:solidFill>
          <a:latin typeface="+mn-lt"/>
          <a:ea typeface="+mn-ea"/>
          <a:cs typeface="+mn-cs"/>
        </a:defRPr>
      </a:lvl2pPr>
      <a:lvl3pPr marL="457045" algn="l" defTabSz="457045" rtl="0" eaLnBrk="1" latinLnBrk="0" hangingPunct="1">
        <a:defRPr sz="882" kern="1200">
          <a:solidFill>
            <a:schemeClr val="tx1"/>
          </a:solidFill>
          <a:latin typeface="+mn-lt"/>
          <a:ea typeface="+mn-ea"/>
          <a:cs typeface="+mn-cs"/>
        </a:defRPr>
      </a:lvl3pPr>
      <a:lvl4pPr marL="685569" algn="l" defTabSz="457045" rtl="0" eaLnBrk="1" latinLnBrk="0" hangingPunct="1">
        <a:defRPr sz="882" kern="1200">
          <a:solidFill>
            <a:schemeClr val="tx1"/>
          </a:solidFill>
          <a:latin typeface="+mn-lt"/>
          <a:ea typeface="+mn-ea"/>
          <a:cs typeface="+mn-cs"/>
        </a:defRPr>
      </a:lvl4pPr>
      <a:lvl5pPr marL="914091" algn="l" defTabSz="457045" rtl="0" eaLnBrk="1" latinLnBrk="0" hangingPunct="1">
        <a:defRPr sz="882" kern="1200">
          <a:solidFill>
            <a:schemeClr val="tx1"/>
          </a:solidFill>
          <a:latin typeface="+mn-lt"/>
          <a:ea typeface="+mn-ea"/>
          <a:cs typeface="+mn-cs"/>
        </a:defRPr>
      </a:lvl5pPr>
      <a:lvl6pPr marL="1142614" algn="l" defTabSz="457045" rtl="0" eaLnBrk="1" latinLnBrk="0" hangingPunct="1">
        <a:defRPr sz="882" kern="1200">
          <a:solidFill>
            <a:schemeClr val="tx1"/>
          </a:solidFill>
          <a:latin typeface="+mn-lt"/>
          <a:ea typeface="+mn-ea"/>
          <a:cs typeface="+mn-cs"/>
        </a:defRPr>
      </a:lvl6pPr>
      <a:lvl7pPr marL="1371136" algn="l" defTabSz="457045" rtl="0" eaLnBrk="1" latinLnBrk="0" hangingPunct="1">
        <a:defRPr sz="882" kern="1200">
          <a:solidFill>
            <a:schemeClr val="tx1"/>
          </a:solidFill>
          <a:latin typeface="+mn-lt"/>
          <a:ea typeface="+mn-ea"/>
          <a:cs typeface="+mn-cs"/>
        </a:defRPr>
      </a:lvl7pPr>
      <a:lvl8pPr marL="1599659" algn="l" defTabSz="457045" rtl="0" eaLnBrk="1" latinLnBrk="0" hangingPunct="1">
        <a:defRPr sz="882" kern="1200">
          <a:solidFill>
            <a:schemeClr val="tx1"/>
          </a:solidFill>
          <a:latin typeface="+mn-lt"/>
          <a:ea typeface="+mn-ea"/>
          <a:cs typeface="+mn-cs"/>
        </a:defRPr>
      </a:lvl8pPr>
      <a:lvl9pPr marL="1828183" algn="l" defTabSz="457045" rtl="0" eaLnBrk="1" latinLnBrk="0" hangingPunct="1">
        <a:defRPr sz="88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4">
          <p15:clr>
            <a:srgbClr val="5ACBF0"/>
          </p15:clr>
        </p15:guide>
        <p15:guide id="3" pos="849">
          <p15:clr>
            <a:srgbClr val="5ACBF0"/>
          </p15:clr>
        </p15:guide>
        <p15:guide id="4" pos="1502">
          <p15:clr>
            <a:srgbClr val="5ACBF0"/>
          </p15:clr>
        </p15:guide>
        <p15:guide id="5" pos="2154">
          <p15:clr>
            <a:srgbClr val="5ACBF0"/>
          </p15:clr>
        </p15:guide>
        <p15:guide id="6" pos="2807">
          <p15:clr>
            <a:srgbClr val="5ACBF0"/>
          </p15:clr>
        </p15:guide>
        <p15:guide id="7" pos="3460">
          <p15:clr>
            <a:srgbClr val="5ACBF0"/>
          </p15:clr>
        </p15:guide>
        <p15:guide id="8" pos="4113">
          <p15:clr>
            <a:srgbClr val="5ACBF0"/>
          </p15:clr>
        </p15:guide>
        <p15:guide id="9" pos="4766">
          <p15:clr>
            <a:srgbClr val="5ACBF0"/>
          </p15:clr>
        </p15:guide>
        <p15:guide id="10" pos="5418">
          <p15:clr>
            <a:srgbClr val="5ACBF0"/>
          </p15:clr>
        </p15:guide>
        <p15:guide id="11" pos="6071">
          <p15:clr>
            <a:srgbClr val="5ACBF0"/>
          </p15:clr>
        </p15:guide>
        <p15:guide id="12" pos="6724">
          <p15:clr>
            <a:srgbClr val="5ACBF0"/>
          </p15:clr>
        </p15:guide>
        <p15:guide id="13" pos="7377">
          <p15:clr>
            <a:srgbClr val="5ACBF0"/>
          </p15:clr>
        </p15:guide>
        <p15:guide id="14" pos="8030">
          <p15:clr>
            <a:srgbClr val="5ACBF0"/>
          </p15:clr>
        </p15:guide>
        <p15:guide id="15" pos="8682">
          <p15:clr>
            <a:srgbClr val="5ACBF0"/>
          </p15:clr>
        </p15:guide>
        <p15:guide id="16" pos="4706">
          <p15:clr>
            <a:srgbClr val="C35EA4"/>
          </p15:clr>
        </p15:guide>
        <p15:guide id="17" pos="8378">
          <p15:clr>
            <a:srgbClr val="C35EA4"/>
          </p15:clr>
        </p15:guide>
        <p15:guide id="18" orient="horz" pos="629">
          <p15:clr>
            <a:srgbClr val="5ACBF0"/>
          </p15:clr>
        </p15:guide>
        <p15:guide id="19" orient="horz" pos="1105">
          <p15:clr>
            <a:srgbClr val="5ACBF0"/>
          </p15:clr>
        </p15:guide>
        <p15:guide id="20" orient="horz" pos="1580">
          <p15:clr>
            <a:srgbClr val="5ACBF0"/>
          </p15:clr>
        </p15:guide>
        <p15:guide id="21" orient="horz" pos="2055">
          <p15:clr>
            <a:srgbClr val="5ACBF0"/>
          </p15:clr>
        </p15:guide>
        <p15:guide id="22" orient="horz" pos="2530">
          <p15:clr>
            <a:srgbClr val="5ACBF0"/>
          </p15:clr>
        </p15:guide>
        <p15:guide id="23" orient="horz" pos="3005">
          <p15:clr>
            <a:srgbClr val="5ACBF0"/>
          </p15:clr>
        </p15:guide>
        <p15:guide id="24" orient="horz" pos="3481">
          <p15:clr>
            <a:srgbClr val="5ACBF0"/>
          </p15:clr>
        </p15:guide>
        <p15:guide id="25" orient="horz" pos="249">
          <p15:clr>
            <a:srgbClr val="C35EA4"/>
          </p15:clr>
        </p15:guide>
        <p15:guide id="26" orient="horz" pos="3441">
          <p15:clr>
            <a:srgbClr val="C35EA4"/>
          </p15:clr>
        </p15:guide>
        <p15:guide id="27" pos="190">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docs.microsoft.com/en-us/learn/certifications/" TargetMode="External"/><Relationship Id="rId13" Type="http://schemas.openxmlformats.org/officeDocument/2006/relationships/hyperlink" Target="https://aka.ms/StudentResources" TargetMode="External"/><Relationship Id="rId3" Type="http://schemas.openxmlformats.org/officeDocument/2006/relationships/hyperlink" Target="https://download.microsoft.com/download/D/9/F/D9FE8B9E-22F5-47BF-A1AB-09539C41FCD0/Teams%20QS.pdf" TargetMode="External"/><Relationship Id="rId7" Type="http://schemas.openxmlformats.org/officeDocument/2006/relationships/hyperlink" Target="https://docs.microsoft.com/en-us/learn/roles/student" TargetMode="External"/><Relationship Id="rId12" Type="http://schemas.openxmlformats.org/officeDocument/2006/relationships/hyperlink" Target="https://docs.microsoft.com/en-us/learn/browse/?products=power-platform" TargetMode="External"/><Relationship Id="rId2" Type="http://schemas.openxmlformats.org/officeDocument/2006/relationships/hyperlink" Target="https://education.microsoft.com/en-us/course/9c9f5c11/overview" TargetMode="External"/><Relationship Id="rId1" Type="http://schemas.openxmlformats.org/officeDocument/2006/relationships/slideLayout" Target="../slideLayouts/slideLayout2.xml"/><Relationship Id="rId6" Type="http://schemas.openxmlformats.org/officeDocument/2006/relationships/hyperlink" Target="https://templates.office.com/en-US/templates-for-Excel" TargetMode="External"/><Relationship Id="rId11" Type="http://schemas.openxmlformats.org/officeDocument/2006/relationships/hyperlink" Target="https://studentambassadors.microsoft.com/en-us" TargetMode="External"/><Relationship Id="rId5" Type="http://schemas.openxmlformats.org/officeDocument/2006/relationships/hyperlink" Target="https://www.microsoft.com/en-us/tips/home?product=office" TargetMode="External"/><Relationship Id="rId15" Type="http://schemas.openxmlformats.org/officeDocument/2006/relationships/image" Target="../media/image40.png"/><Relationship Id="rId10" Type="http://schemas.openxmlformats.org/officeDocument/2006/relationships/hyperlink" Target="https://imaginecup.microsoft.com/en-us/Events?id=0" TargetMode="External"/><Relationship Id="rId4" Type="http://schemas.openxmlformats.org/officeDocument/2006/relationships/hyperlink" Target="https://support.office.com/en-us/office-training-center?ms.officeurl=training" TargetMode="External"/><Relationship Id="rId9" Type="http://schemas.openxmlformats.org/officeDocument/2006/relationships/hyperlink" Target="https://azure.microsoft.com/en-us/free/students/" TargetMode="External"/><Relationship Id="rId14" Type="http://schemas.openxmlformats.org/officeDocument/2006/relationships/hyperlink" Target="https://support.office.com/en-us/article/student-help-center-395ab230-55bf-44c6-b265-e832d729b69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s://www.microsoft.com/en-us/tips/home" TargetMode="External"/><Relationship Id="rId7" Type="http://schemas.openxmlformats.org/officeDocument/2006/relationships/hyperlink" Target="https://support.microsoft.com/help/4465814?ocid=MoveToWindows10"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hyperlink" Target="https://support.microsoft.com/help/4469209?ocid=MoveToWindows10" TargetMode="External"/><Relationship Id="rId5" Type="http://schemas.openxmlformats.org/officeDocument/2006/relationships/hyperlink" Target="https://support.office.com/article/b5e918be-0fd4-4095-98da-bceed57f8e0c?ocid=MoveToWindows10" TargetMode="External"/><Relationship Id="rId4" Type="http://schemas.openxmlformats.org/officeDocument/2006/relationships/hyperlink" Target="https://support.microsoft.com/en-us/help/4028195/microsoft-account-how-to-sign-in?ocid=MoveToWindows1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https://aka.ms/surface" TargetMode="External"/><Relationship Id="rId7"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aka.ms/studentsurface" TargetMode="External"/><Relationship Id="rId4" Type="http://schemas.openxmlformats.org/officeDocument/2006/relationships/hyperlink" Target="https://aka.ms/eduoffice" TargetMode="Externa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https://www.microsoft.com/en-us/p/surface-laptop-3/8VFGGH1R94TM?activetab=overview&amp;ACT=&amp;KWT=&amp;ef_id=Cj0KCQjwvIT5BRCqARIsAAwwD-TnOo-r0R-JaLgYvlN8Bde9iI4L9STe6XfER4Y2g0mdXq9_FUMDcYsaAgo_EALw_wcB:G:s&amp;s_kwcid=AL!4249!3!386760781583!e!!g!!surface%20laptop%203&amp;ef_id=Cj0KCQjwvIT5BRCqARIsAAwwD-TnOo-r0R-JaLgYvlN8Bde9iI4L9STe6XfER4Y2g0mdXq9_FUMDcYsaAgo_EALw_wcB:G:s&amp;OCID=AID2100151_SEM_Cj0KCQjwvIT5BRCqARIsAAwwD-TnOo-r0R-JaLgYvlN8Bde9iI4L9STe6XfER4Y2g0mdXq9_FUMDcYsaAgo_EALw_wcB:G:s&amp;ACT=SlimPowerful" TargetMode="External"/><Relationship Id="rId13" Type="http://schemas.openxmlformats.org/officeDocument/2006/relationships/image" Target="../media/image11.png"/><Relationship Id="rId3" Type="http://schemas.openxmlformats.org/officeDocument/2006/relationships/hyperlink" Target="https://www.microsoft.com/en-us/surface/devices/help-me-choose" TargetMode="External"/><Relationship Id="rId7" Type="http://schemas.openxmlformats.org/officeDocument/2006/relationships/hyperlink" Target="https://www.microsoft.com/en-us/p/surface-book-3/8XBW9G3Z71F1?=&amp;ef_id=Cj0KCQjwvIT5BRCqARIsAAwwD-SsDzG-8kfajG1So1Sts3OhlkOoI1Lm-_lvh-SHfQBPtkMJmouqYKkaAllxEALw_wcB%3aG%3as&amp;s_kwcid=AL!4249!3!432667087095!e!!g!!surface+book+3&amp;OCID=AID2100151_SEM_Cj0KCQjwvIT5BRCqARIsAAwwD-SsDzG-8kfajG1So1Sts3OhlkOoI1Lm-_lvh-SHfQBPtkMJmouqYKkaAllxEALw_wcB%3aG%3as&amp;activetab=pivot%3aoverviewtab" TargetMode="External"/><Relationship Id="rId12"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www.microsoft.com/en-us/p/surface-pro-7/8N17J0M5ZZQS?activetab=overview&amp;&amp;ef_id=Cj0KCQjwvIT5BRCqARIsAAwwD-QjbfmzaZTfU_OVQbI_8XkFEdmF8f4c697C1W2suCJgvEZWtjkOWV4aAnc7EALw_wcB:G:s&amp;s_kwcid=AL!4249!3!387118557080!b!!g!!%2Bsurface%20%2Bpro&amp;ef_id=Cj0KCQjwvIT5BRCqARIsAAwwD-QjbfmzaZTfU_OVQbI_8XkFEdmF8f4c697C1W2suCJgvEZWtjkOWV4aAnc7EALw_wcB:G:s&amp;OCID=AID2100151_SEM_Cj0KCQjwvIT5BRCqARIsAAwwD-QjbfmzaZTfU_OVQbI_8XkFEdmF8f4c697C1W2suCJgvEZWtjkOWV4aAnc7EALw_wcB:G:s" TargetMode="External"/><Relationship Id="rId11" Type="http://schemas.openxmlformats.org/officeDocument/2006/relationships/image" Target="../media/image9.jpeg"/><Relationship Id="rId5" Type="http://schemas.openxmlformats.org/officeDocument/2006/relationships/hyperlink" Target="https://www.microsoft.com/en-us/surface/business/surface-pro" TargetMode="External"/><Relationship Id="rId10" Type="http://schemas.openxmlformats.org/officeDocument/2006/relationships/hyperlink" Target="https://surface.com/storage" TargetMode="External"/><Relationship Id="rId4" Type="http://schemas.openxmlformats.org/officeDocument/2006/relationships/hyperlink" Target="https://www.microsoft.com/en-us/p/surface-go-2/8pt3s2vjmdr6?activetab=pivot:techspecstab" TargetMode="External"/><Relationship Id="rId9" Type="http://schemas.openxmlformats.org/officeDocument/2006/relationships/image" Target="../media/image7.png"/><Relationship Id="rId14" Type="http://schemas.openxmlformats.org/officeDocument/2006/relationships/hyperlink" Target="https://www.microsoft.com/en-us/surface"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jpeg"/><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gif"/><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hyperlink" Target="https://www.office.com/" TargetMode="Externa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s://support.office.com/en-us/article/install-office-on-your-mobile-device-db4058a1-09ca-4d56-85ea-1f58f073728b" TargetMode="External"/><Relationship Id="rId4" Type="http://schemas.openxmlformats.org/officeDocument/2006/relationships/hyperlink" Target="https://support.office.com/en-us/article/activate-office-for-mac-7f6646b1-bb14-422a-9ad4-a53410fcefb2?ui=en-US&amp;rs=en-US&amp;ad=U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Yn0WtuiPOIU&amp;list=PLXPr7gfUMmKwJYPjMBPrfcDsRnrowfILN&amp;index=8" TargetMode="External"/><Relationship Id="rId3" Type="http://schemas.openxmlformats.org/officeDocument/2006/relationships/image" Target="../media/image29.png"/><Relationship Id="rId7" Type="http://schemas.openxmlformats.org/officeDocument/2006/relationships/hyperlink" Target="https://docs.microsoft.com/en-us/microsoftteams/teams-channels-overview#:~:text=Channels%20are%20dedicated%20sections%20within,for%20Business%20interact%20with%20Teams." TargetMode="External"/><Relationship Id="rId12" Type="http://schemas.openxmlformats.org/officeDocument/2006/relationships/hyperlink" Target="https://support.microsoft.com/en-us/office/add-a-onenote-notebook-to-teams-0ec78cc3-ba3b-4279-a88e-aa40af9865c2" TargetMode="External"/><Relationship Id="rId2" Type="http://schemas.openxmlformats.org/officeDocument/2006/relationships/hyperlink" Target="https://www.youtube.com/watch?v=cDtuNhsA-Lk" TargetMode="External"/><Relationship Id="rId1" Type="http://schemas.openxmlformats.org/officeDocument/2006/relationships/slideLayout" Target="../slideLayouts/slideLayout2.xml"/><Relationship Id="rId6" Type="http://schemas.openxmlformats.org/officeDocument/2006/relationships/hyperlink" Target="https://aka.ms/StudentSupport" TargetMode="External"/><Relationship Id="rId11" Type="http://schemas.openxmlformats.org/officeDocument/2006/relationships/hyperlink" Target="https://support.microsoft.com/en-us/office/turn-in-an-assignment-in-microsoft-teams-e25f383a-b747-4a0b-b6d5-a2845a52092b" TargetMode="External"/><Relationship Id="rId5" Type="http://schemas.openxmlformats.org/officeDocument/2006/relationships/image" Target="../media/image30.png"/><Relationship Id="rId10" Type="http://schemas.openxmlformats.org/officeDocument/2006/relationships/hyperlink" Target="https://support.microsoft.com/en-us/office/meetings-in-teams-e0b0ae21-53ee-4462-a50d-ca9b9e217b67" TargetMode="External"/><Relationship Id="rId4" Type="http://schemas.openxmlformats.org/officeDocument/2006/relationships/hyperlink" Target="https://www.youtube.com/watch?v=X9AN9bqIzfw" TargetMode="External"/><Relationship Id="rId9" Type="http://schemas.openxmlformats.org/officeDocument/2006/relationships/hyperlink" Target="https://support.microsoft.com/en-us/office/add-an-app-to-microsoft-teams-b2217706-f7ed-4e64-8e96-c413afd02f77"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D2F896-0565-4E90-AD3A-8AE7FC479F13}"/>
              </a:ext>
            </a:extLst>
          </p:cNvPr>
          <p:cNvSpPr/>
          <p:nvPr/>
        </p:nvSpPr>
        <p:spPr>
          <a:xfrm>
            <a:off x="420174" y="1261734"/>
            <a:ext cx="6932052" cy="3073761"/>
          </a:xfrm>
          <a:prstGeom prst="rect">
            <a:avLst/>
          </a:prstGeom>
        </p:spPr>
        <p:txBody>
          <a:bodyPr wrap="square" lIns="0" tIns="0" rIns="0" bIns="0" anchor="t" anchorCtr="0">
            <a:noAutofit/>
          </a:bodyPr>
          <a:lstStyle/>
          <a:p>
            <a:pPr marL="0" lvl="1" defTabSz="119350">
              <a:spcBef>
                <a:spcPts val="165"/>
              </a:spcBef>
              <a:defRPr/>
            </a:pPr>
            <a:r>
              <a:rPr lang="en-US" sz="2000" dirty="0">
                <a:cs typeface="Segoe UI Semibold" panose="020B0702040204020203" pitchFamily="34" charset="0"/>
              </a:rPr>
              <a:t>We’ve created an easy-to-use package of assets for you to send out to incoming students, to help them get started with their complimentary Office 365 products. Included in this package are several flyers:</a:t>
            </a:r>
          </a:p>
          <a:p>
            <a:pPr marL="0" lvl="1" defTabSz="119350">
              <a:spcBef>
                <a:spcPts val="165"/>
              </a:spcBef>
              <a:defRPr/>
            </a:pPr>
            <a:endParaRPr lang="en-US" sz="2000" dirty="0">
              <a:cs typeface="Segoe UI Semibold" panose="020B0702040204020203" pitchFamily="34" charset="0"/>
            </a:endParaRP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Getting Started Guide: </a:t>
            </a:r>
            <a:r>
              <a:rPr lang="en-US" sz="2000" dirty="0">
                <a:cs typeface="Segoe UI Semibold" panose="020B0702040204020203" pitchFamily="34" charset="0"/>
              </a:rPr>
              <a:t>Summary of the flyers to follow</a:t>
            </a: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Surface Flyer: </a:t>
            </a:r>
            <a:r>
              <a:rPr lang="en-US" sz="2000" dirty="0">
                <a:cs typeface="Segoe UI Semibold" panose="020B0702040204020203" pitchFamily="34" charset="0"/>
              </a:rPr>
              <a:t>Overview of available Surface devices and discounts for students</a:t>
            </a: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Office 365 Flyer: </a:t>
            </a:r>
            <a:r>
              <a:rPr lang="en-US" sz="2000" dirty="0">
                <a:cs typeface="Segoe UI Semibold" panose="020B0702040204020203" pitchFamily="34" charset="0"/>
              </a:rPr>
              <a:t>Instructions on downloading and setting up Office 365</a:t>
            </a: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Teams Flyer: </a:t>
            </a:r>
            <a:r>
              <a:rPr lang="en-US" sz="2000" dirty="0">
                <a:cs typeface="Segoe UI Semibold" panose="020B0702040204020203" pitchFamily="34" charset="0"/>
              </a:rPr>
              <a:t>Explanation of how Teams can be used as a central hub for education, with a breakdown of various features</a:t>
            </a: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Microsoft Skills Flyer: </a:t>
            </a:r>
            <a:r>
              <a:rPr lang="en-US" sz="2000" dirty="0">
                <a:cs typeface="Segoe UI Semibold" panose="020B0702040204020203" pitchFamily="34" charset="0"/>
              </a:rPr>
              <a:t>Overview of Office 365 features, plus other available solutions, with copious links to free online resources for learning and skill development</a:t>
            </a:r>
          </a:p>
          <a:p>
            <a:pPr marL="342900" lvl="1" indent="-342900" defTabSz="119350">
              <a:spcBef>
                <a:spcPts val="165"/>
              </a:spcBef>
              <a:buFont typeface="Arial" panose="020B0604020202020204" pitchFamily="34" charset="0"/>
              <a:buChar char="•"/>
              <a:defRPr/>
            </a:pPr>
            <a:r>
              <a:rPr lang="en-US" sz="2000" dirty="0">
                <a:latin typeface="Segoe UI Semibold" panose="020B0702040204020203" pitchFamily="34" charset="0"/>
                <a:cs typeface="Segoe UI Semibold" panose="020B0702040204020203" pitchFamily="34" charset="0"/>
              </a:rPr>
              <a:t>Device Setup Flyer: </a:t>
            </a:r>
            <a:r>
              <a:rPr lang="en-US" sz="2000" dirty="0">
                <a:cs typeface="Segoe UI Semibold" panose="020B0702040204020203" pitchFamily="34" charset="0"/>
              </a:rPr>
              <a:t>Description of available devices (including both Surface and general Windows 10 devices), followed by instructions for setting up a new device and moving over files and favorites</a:t>
            </a:r>
          </a:p>
          <a:p>
            <a:pPr marL="0" lvl="1" defTabSz="119350">
              <a:spcBef>
                <a:spcPts val="165"/>
              </a:spcBef>
              <a:defRPr/>
            </a:pPr>
            <a:endParaRPr lang="en-US" sz="2000" dirty="0">
              <a:solidFill>
                <a:srgbClr val="505050"/>
              </a:solidFill>
              <a:latin typeface="Segoe UI Semibold" panose="020B0702040204020203" pitchFamily="34" charset="0"/>
              <a:cs typeface="Segoe UI Semibold" panose="020B0702040204020203" pitchFamily="34" charset="0"/>
            </a:endParaRPr>
          </a:p>
          <a:p>
            <a:pPr marL="0" lvl="1" defTabSz="119350">
              <a:spcBef>
                <a:spcPts val="165"/>
              </a:spcBef>
              <a:defRPr/>
            </a:pPr>
            <a:r>
              <a:rPr lang="en-US" sz="2000" dirty="0">
                <a:solidFill>
                  <a:srgbClr val="505050"/>
                </a:solidFill>
                <a:latin typeface="Segoe UI Semibold" panose="020B0702040204020203" pitchFamily="34" charset="0"/>
                <a:cs typeface="Segoe UI Semibold" panose="020B0702040204020203" pitchFamily="34" charset="0"/>
              </a:rPr>
              <a:t>Navigate to Slide Master view and follow the directions in the arrows to customize the assets with your own logo and colors. Delete the arrows after customizing. In addition to Slide Master, there is one customization direction on Slide #12.</a:t>
            </a:r>
            <a:endParaRPr lang="en-US" sz="2000" dirty="0">
              <a:solidFill>
                <a:srgbClr val="FF0000"/>
              </a:solidFill>
              <a:latin typeface="Segoe UI Semibold" panose="020B0702040204020203" pitchFamily="34" charset="0"/>
              <a:cs typeface="Segoe UI Semibold" panose="020B0702040204020203" pitchFamily="34" charset="0"/>
            </a:endParaRPr>
          </a:p>
        </p:txBody>
      </p:sp>
      <p:sp>
        <p:nvSpPr>
          <p:cNvPr id="95" name="Rectangle 94">
            <a:extLst>
              <a:ext uri="{FF2B5EF4-FFF2-40B4-BE49-F238E27FC236}">
                <a16:creationId xmlns:a16="http://schemas.microsoft.com/office/drawing/2014/main" id="{0F63CE7F-E56D-49C2-8DA9-1364FE30640C}"/>
              </a:ext>
            </a:extLst>
          </p:cNvPr>
          <p:cNvSpPr/>
          <p:nvPr/>
        </p:nvSpPr>
        <p:spPr bwMode="auto">
          <a:xfrm>
            <a:off x="-2" y="1"/>
            <a:ext cx="7772402" cy="1006787"/>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3200" dirty="0">
                <a:solidFill>
                  <a:schemeClr val="bg1"/>
                </a:solidFill>
                <a:ea typeface="Segoe UI" pitchFamily="34" charset="0"/>
                <a:cs typeface="Segoe UI" pitchFamily="34" charset="0"/>
              </a:rPr>
              <a:t>Usage Guidance</a:t>
            </a:r>
          </a:p>
        </p:txBody>
      </p:sp>
      <p:pic>
        <p:nvPicPr>
          <p:cNvPr id="96" name="MS logo white - EMF">
            <a:extLst>
              <a:ext uri="{FF2B5EF4-FFF2-40B4-BE49-F238E27FC236}">
                <a16:creationId xmlns:a16="http://schemas.microsoft.com/office/drawing/2014/main" id="{1479D785-969D-4D61-BFAA-3B09FC9D8B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6303722" y="209052"/>
            <a:ext cx="1277274" cy="273547"/>
          </a:xfrm>
          <a:prstGeom prst="rect">
            <a:avLst/>
          </a:prstGeom>
        </p:spPr>
      </p:pic>
    </p:spTree>
    <p:extLst>
      <p:ext uri="{BB962C8B-B14F-4D97-AF65-F5344CB8AC3E}">
        <p14:creationId xmlns:p14="http://schemas.microsoft.com/office/powerpoint/2010/main" val="155417568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81E0AB3-D9E4-4F65-9DF3-CE171A83F9B5}"/>
              </a:ext>
            </a:extLst>
          </p:cNvPr>
          <p:cNvCxnSpPr/>
          <p:nvPr/>
        </p:nvCxnSpPr>
        <p:spPr>
          <a:xfrm>
            <a:off x="0" y="1091184"/>
            <a:ext cx="7772400" cy="0"/>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2" name="Rectangle 11" hidden="1">
            <a:extLst>
              <a:ext uri="{FF2B5EF4-FFF2-40B4-BE49-F238E27FC236}">
                <a16:creationId xmlns:a16="http://schemas.microsoft.com/office/drawing/2014/main" id="{F6F2566A-4B80-47C0-A6B4-EA795BB2B18C}"/>
              </a:ext>
            </a:extLst>
          </p:cNvPr>
          <p:cNvSpPr/>
          <p:nvPr/>
        </p:nvSpPr>
        <p:spPr>
          <a:xfrm>
            <a:off x="1190625" y="7030849"/>
            <a:ext cx="3886200" cy="307777"/>
          </a:xfrm>
          <a:prstGeom prst="rect">
            <a:avLst/>
          </a:prstGeom>
        </p:spPr>
        <p:txBody>
          <a:bodyPr>
            <a:spAutoFit/>
          </a:bodyPr>
          <a:lstStyle/>
          <a:p>
            <a:pPr marL="0" lvl="1">
              <a:spcAft>
                <a:spcPts val="600"/>
              </a:spcAft>
              <a:defRPr/>
            </a:pPr>
            <a:endParaRPr lang="en-US" sz="1400">
              <a:solidFill>
                <a:srgbClr val="372F34"/>
              </a:solidFill>
              <a:latin typeface="Segoe UI Semilight" panose="020B0402040204020203" pitchFamily="34" charset="0"/>
              <a:cs typeface="Segoe UI" panose="020B0502040204020203" pitchFamily="34" charset="0"/>
            </a:endParaRPr>
          </a:p>
        </p:txBody>
      </p:sp>
      <p:cxnSp>
        <p:nvCxnSpPr>
          <p:cNvPr id="54" name="Straight Connector 53">
            <a:extLst>
              <a:ext uri="{FF2B5EF4-FFF2-40B4-BE49-F238E27FC236}">
                <a16:creationId xmlns:a16="http://schemas.microsoft.com/office/drawing/2014/main" id="{656C086B-1618-469D-8ECB-1F25C9BB1E0B}"/>
              </a:ext>
            </a:extLst>
          </p:cNvPr>
          <p:cNvCxnSpPr/>
          <p:nvPr/>
        </p:nvCxnSpPr>
        <p:spPr>
          <a:xfrm>
            <a:off x="0" y="1091184"/>
            <a:ext cx="7772400" cy="0"/>
          </a:xfrm>
          <a:prstGeom prst="line">
            <a:avLst/>
          </a:prstGeom>
          <a:ln w="127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4233FA1A-02CB-4DFB-AC15-0F0942DF84D6}"/>
              </a:ext>
            </a:extLst>
          </p:cNvPr>
          <p:cNvSpPr/>
          <p:nvPr/>
        </p:nvSpPr>
        <p:spPr bwMode="auto">
          <a:xfrm>
            <a:off x="0" y="0"/>
            <a:ext cx="7772400" cy="10911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Grow your skills and accelerate</a:t>
            </a:r>
            <a:b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br>
            <a: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your academic success</a:t>
            </a:r>
          </a:p>
        </p:txBody>
      </p:sp>
      <p:sp>
        <p:nvSpPr>
          <p:cNvPr id="60" name="Rectangle 59">
            <a:extLst>
              <a:ext uri="{FF2B5EF4-FFF2-40B4-BE49-F238E27FC236}">
                <a16:creationId xmlns:a16="http://schemas.microsoft.com/office/drawing/2014/main" id="{B8671EAF-D86B-4E85-BDFE-CF1AA5956617}"/>
              </a:ext>
            </a:extLst>
          </p:cNvPr>
          <p:cNvSpPr/>
          <p:nvPr/>
        </p:nvSpPr>
        <p:spPr bwMode="auto">
          <a:xfrm>
            <a:off x="0" y="8846900"/>
            <a:ext cx="7772400" cy="696742"/>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7A6602EF-22CB-40A8-A6A1-B1386F798F6F}"/>
              </a:ext>
            </a:extLst>
          </p:cNvPr>
          <p:cNvGrpSpPr/>
          <p:nvPr/>
        </p:nvGrpSpPr>
        <p:grpSpPr>
          <a:xfrm>
            <a:off x="309062" y="1265628"/>
            <a:ext cx="3438144" cy="2944276"/>
            <a:chOff x="309062" y="1265628"/>
            <a:chExt cx="3438144" cy="2944276"/>
          </a:xfrm>
        </p:grpSpPr>
        <p:grpSp>
          <p:nvGrpSpPr>
            <p:cNvPr id="63" name="Group 62" descr="Icon of a rocketship">
              <a:extLst>
                <a:ext uri="{FF2B5EF4-FFF2-40B4-BE49-F238E27FC236}">
                  <a16:creationId xmlns:a16="http://schemas.microsoft.com/office/drawing/2014/main" id="{00017B7C-9224-4047-9A74-7214B842D13E}"/>
                </a:ext>
              </a:extLst>
            </p:cNvPr>
            <p:cNvGrpSpPr/>
            <p:nvPr/>
          </p:nvGrpSpPr>
          <p:grpSpPr>
            <a:xfrm>
              <a:off x="1696852" y="1265628"/>
              <a:ext cx="662564" cy="662564"/>
              <a:chOff x="2228300" y="3231330"/>
              <a:chExt cx="439958" cy="439958"/>
            </a:xfrm>
          </p:grpSpPr>
          <p:sp>
            <p:nvSpPr>
              <p:cNvPr id="64" name="Oval 63">
                <a:extLst>
                  <a:ext uri="{FF2B5EF4-FFF2-40B4-BE49-F238E27FC236}">
                    <a16:creationId xmlns:a16="http://schemas.microsoft.com/office/drawing/2014/main" id="{9CBDD4B0-ECE2-4A56-ABCC-5B4F86F2983B}"/>
                  </a:ext>
                </a:extLst>
              </p:cNvPr>
              <p:cNvSpPr/>
              <p:nvPr/>
            </p:nvSpPr>
            <p:spPr bwMode="auto">
              <a:xfrm>
                <a:off x="2228300" y="3231330"/>
                <a:ext cx="439958" cy="439958"/>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cs typeface="Segoe UI" pitchFamily="34" charset="0"/>
                </a:endParaRPr>
              </a:p>
            </p:txBody>
          </p:sp>
          <p:sp>
            <p:nvSpPr>
              <p:cNvPr id="65" name="rocket" title="Icon of a rocket">
                <a:extLst>
                  <a:ext uri="{FF2B5EF4-FFF2-40B4-BE49-F238E27FC236}">
                    <a16:creationId xmlns:a16="http://schemas.microsoft.com/office/drawing/2014/main" id="{3189B4AB-7672-4469-9442-EBA5C547D119}"/>
                  </a:ext>
                </a:extLst>
              </p:cNvPr>
              <p:cNvSpPr>
                <a:spLocks noChangeAspect="1" noEditPoints="1"/>
              </p:cNvSpPr>
              <p:nvPr/>
            </p:nvSpPr>
            <p:spPr bwMode="auto">
              <a:xfrm>
                <a:off x="2322573" y="3327819"/>
                <a:ext cx="251412" cy="246980"/>
              </a:xfrm>
              <a:custGeom>
                <a:avLst/>
                <a:gdLst>
                  <a:gd name="T0" fmla="*/ 352 w 352"/>
                  <a:gd name="T1" fmla="*/ 3 h 346"/>
                  <a:gd name="T2" fmla="*/ 305 w 352"/>
                  <a:gd name="T3" fmla="*/ 142 h 346"/>
                  <a:gd name="T4" fmla="*/ 118 w 352"/>
                  <a:gd name="T5" fmla="*/ 326 h 346"/>
                  <a:gd name="T6" fmla="*/ 50 w 352"/>
                  <a:gd name="T7" fmla="*/ 346 h 346"/>
                  <a:gd name="T8" fmla="*/ 0 w 352"/>
                  <a:gd name="T9" fmla="*/ 295 h 346"/>
                  <a:gd name="T10" fmla="*/ 30 w 352"/>
                  <a:gd name="T11" fmla="*/ 227 h 346"/>
                  <a:gd name="T12" fmla="*/ 203 w 352"/>
                  <a:gd name="T13" fmla="*/ 54 h 346"/>
                  <a:gd name="T14" fmla="*/ 352 w 352"/>
                  <a:gd name="T15" fmla="*/ 3 h 346"/>
                  <a:gd name="T16" fmla="*/ 203 w 352"/>
                  <a:gd name="T17" fmla="*/ 55 h 346"/>
                  <a:gd name="T18" fmla="*/ 301 w 352"/>
                  <a:gd name="T19" fmla="*/ 146 h 346"/>
                  <a:gd name="T20" fmla="*/ 144 w 352"/>
                  <a:gd name="T21" fmla="*/ 113 h 346"/>
                  <a:gd name="T22" fmla="*/ 0 w 352"/>
                  <a:gd name="T23" fmla="*/ 113 h 346"/>
                  <a:gd name="T24" fmla="*/ 0 w 352"/>
                  <a:gd name="T25" fmla="*/ 197 h 346"/>
                  <a:gd name="T26" fmla="*/ 30 w 352"/>
                  <a:gd name="T27" fmla="*/ 227 h 346"/>
                  <a:gd name="T28" fmla="*/ 30 w 352"/>
                  <a:gd name="T29" fmla="*/ 227 h 346"/>
                  <a:gd name="T30" fmla="*/ 120 w 352"/>
                  <a:gd name="T31" fmla="*/ 324 h 346"/>
                  <a:gd name="T32" fmla="*/ 141 w 352"/>
                  <a:gd name="T33" fmla="*/ 346 h 346"/>
                  <a:gd name="T34" fmla="*/ 232 w 352"/>
                  <a:gd name="T35" fmla="*/ 346 h 346"/>
                  <a:gd name="T36" fmla="*/ 232 w 352"/>
                  <a:gd name="T37" fmla="*/ 214 h 346"/>
                  <a:gd name="T38" fmla="*/ 176 w 352"/>
                  <a:gd name="T39" fmla="*/ 159 h 346"/>
                  <a:gd name="T40" fmla="*/ 194 w 352"/>
                  <a:gd name="T41" fmla="*/ 177 h 346"/>
                  <a:gd name="T42" fmla="*/ 211 w 352"/>
                  <a:gd name="T43" fmla="*/ 159 h 346"/>
                  <a:gd name="T44" fmla="*/ 194 w 352"/>
                  <a:gd name="T45" fmla="*/ 141 h 346"/>
                  <a:gd name="T46" fmla="*/ 176 w 352"/>
                  <a:gd name="T47" fmla="*/ 1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2" h="346">
                    <a:moveTo>
                      <a:pt x="352" y="3"/>
                    </a:moveTo>
                    <a:cubicBezTo>
                      <a:pt x="346" y="85"/>
                      <a:pt x="305" y="142"/>
                      <a:pt x="305" y="142"/>
                    </a:cubicBezTo>
                    <a:cubicBezTo>
                      <a:pt x="305" y="142"/>
                      <a:pt x="305" y="142"/>
                      <a:pt x="118" y="326"/>
                    </a:cubicBezTo>
                    <a:cubicBezTo>
                      <a:pt x="118" y="326"/>
                      <a:pt x="118" y="326"/>
                      <a:pt x="50" y="346"/>
                    </a:cubicBezTo>
                    <a:cubicBezTo>
                      <a:pt x="50" y="346"/>
                      <a:pt x="50" y="346"/>
                      <a:pt x="0" y="295"/>
                    </a:cubicBezTo>
                    <a:cubicBezTo>
                      <a:pt x="0" y="295"/>
                      <a:pt x="0" y="295"/>
                      <a:pt x="30" y="227"/>
                    </a:cubicBezTo>
                    <a:cubicBezTo>
                      <a:pt x="30" y="227"/>
                      <a:pt x="149" y="109"/>
                      <a:pt x="203" y="54"/>
                    </a:cubicBezTo>
                    <a:cubicBezTo>
                      <a:pt x="257" y="0"/>
                      <a:pt x="352" y="3"/>
                      <a:pt x="352" y="3"/>
                    </a:cubicBezTo>
                    <a:close/>
                    <a:moveTo>
                      <a:pt x="203" y="55"/>
                    </a:moveTo>
                    <a:cubicBezTo>
                      <a:pt x="301" y="146"/>
                      <a:pt x="301" y="146"/>
                      <a:pt x="301" y="146"/>
                    </a:cubicBezTo>
                    <a:moveTo>
                      <a:pt x="144" y="113"/>
                    </a:moveTo>
                    <a:cubicBezTo>
                      <a:pt x="0" y="113"/>
                      <a:pt x="0" y="113"/>
                      <a:pt x="0" y="113"/>
                    </a:cubicBezTo>
                    <a:cubicBezTo>
                      <a:pt x="0" y="197"/>
                      <a:pt x="0" y="197"/>
                      <a:pt x="0" y="197"/>
                    </a:cubicBezTo>
                    <a:cubicBezTo>
                      <a:pt x="30" y="227"/>
                      <a:pt x="30" y="227"/>
                      <a:pt x="30" y="227"/>
                    </a:cubicBezTo>
                    <a:moveTo>
                      <a:pt x="30" y="227"/>
                    </a:moveTo>
                    <a:cubicBezTo>
                      <a:pt x="120" y="324"/>
                      <a:pt x="120" y="324"/>
                      <a:pt x="120" y="324"/>
                    </a:cubicBezTo>
                    <a:cubicBezTo>
                      <a:pt x="141" y="346"/>
                      <a:pt x="141" y="346"/>
                      <a:pt x="141" y="346"/>
                    </a:cubicBezTo>
                    <a:cubicBezTo>
                      <a:pt x="232" y="346"/>
                      <a:pt x="232" y="346"/>
                      <a:pt x="232" y="346"/>
                    </a:cubicBezTo>
                    <a:cubicBezTo>
                      <a:pt x="232" y="214"/>
                      <a:pt x="232" y="214"/>
                      <a:pt x="232" y="214"/>
                    </a:cubicBezTo>
                    <a:moveTo>
                      <a:pt x="176" y="159"/>
                    </a:moveTo>
                    <a:cubicBezTo>
                      <a:pt x="176" y="169"/>
                      <a:pt x="184" y="177"/>
                      <a:pt x="194" y="177"/>
                    </a:cubicBezTo>
                    <a:cubicBezTo>
                      <a:pt x="203" y="177"/>
                      <a:pt x="211" y="169"/>
                      <a:pt x="211" y="159"/>
                    </a:cubicBezTo>
                    <a:cubicBezTo>
                      <a:pt x="211" y="149"/>
                      <a:pt x="203" y="141"/>
                      <a:pt x="194" y="141"/>
                    </a:cubicBezTo>
                    <a:cubicBezTo>
                      <a:pt x="184" y="141"/>
                      <a:pt x="176" y="149"/>
                      <a:pt x="176" y="159"/>
                    </a:cubicBez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1400"/>
              </a:p>
            </p:txBody>
          </p:sp>
        </p:grpSp>
        <p:sp>
          <p:nvSpPr>
            <p:cNvPr id="96" name="Rectangle 95" descr="New to Office 365? Start here:&#10;Download Office  using your school email&#10;Find the Teams learning path here and get a quick tour with our downloadable guide&#10;Access trainings that show you the basics of any of the Office 365 apps here&#10;Learn tips and tricks to make getting&#10;started easier&#10;">
              <a:extLst>
                <a:ext uri="{FF2B5EF4-FFF2-40B4-BE49-F238E27FC236}">
                  <a16:creationId xmlns:a16="http://schemas.microsoft.com/office/drawing/2014/main" id="{046B1D75-3E41-4FF1-936F-EB68FC4ABA6F}"/>
                </a:ext>
              </a:extLst>
            </p:cNvPr>
            <p:cNvSpPr/>
            <p:nvPr/>
          </p:nvSpPr>
          <p:spPr>
            <a:xfrm>
              <a:off x="309062" y="2040079"/>
              <a:ext cx="3438144" cy="2169825"/>
            </a:xfrm>
            <a:prstGeom prst="rect">
              <a:avLst/>
            </a:prstGeom>
            <a:noFill/>
          </p:spPr>
          <p:txBody>
            <a:bodyPr wrap="square" lIns="0" tIns="0" rIns="0" bIns="0" numCol="1" anchor="t" anchorCtr="0">
              <a:spAutoFit/>
            </a:bodyPr>
            <a:lstStyle/>
            <a:p>
              <a:pPr marL="0" lvl="1" algn="ctr">
                <a:spcAft>
                  <a:spcPts val="600"/>
                </a:spcAft>
                <a:defRPr/>
              </a:pPr>
              <a:r>
                <a:rPr lang="en-US" sz="1400" dirty="0">
                  <a:latin typeface="Segoe UI Semibold" panose="020B0702040204020203" pitchFamily="34" charset="0"/>
                  <a:cs typeface="Segoe UI Semibold" panose="020B0702040204020203" pitchFamily="34" charset="0"/>
                </a:rPr>
                <a:t>New to Office 365?</a:t>
              </a:r>
            </a:p>
            <a:p>
              <a:pPr marL="171450" indent="-171450" defTabSz="932472" fontAlgn="base">
                <a:spcAft>
                  <a:spcPts val="600"/>
                </a:spcAft>
                <a:buClr>
                  <a:schemeClr val="tx1"/>
                </a:buClr>
                <a:buFont typeface="Arial" panose="020B0604020202020204" pitchFamily="34" charset="0"/>
                <a:buChar char="•"/>
                <a:defRPr/>
              </a:pPr>
              <a:r>
                <a:rPr lang="en-US" sz="1400" dirty="0">
                  <a:latin typeface="Segoe UI Semilight" panose="020B0402040204020203" pitchFamily="34" charset="0"/>
                  <a:cs typeface="Segoe UI Semilight" panose="020B0402040204020203" pitchFamily="34" charset="0"/>
                </a:rPr>
                <a:t>Find the Microsoft Teams learning path </a:t>
              </a:r>
              <a:r>
                <a:rPr lang="en-US" sz="1400" dirty="0">
                  <a:solidFill>
                    <a:srgbClr val="1079D5"/>
                  </a:solidFill>
                  <a:latin typeface="Segoe UI Semilight" panose="020B0402040204020203" pitchFamily="34" charset="0"/>
                  <a:cs typeface="Segoe UI Semilight" panose="020B0402040204020203" pitchFamily="34" charset="0"/>
                  <a:hlinkClick r:id="rId2">
                    <a:extLst>
                      <a:ext uri="{A12FA001-AC4F-418D-AE19-62706E023703}">
                        <ahyp:hlinkClr xmlns:ahyp="http://schemas.microsoft.com/office/drawing/2018/hyperlinkcolor" val="tx"/>
                      </a:ext>
                    </a:extLst>
                  </a:hlinkClick>
                </a:rPr>
                <a:t>here</a:t>
              </a:r>
              <a:r>
                <a:rPr lang="en-US" sz="1400" dirty="0">
                  <a:solidFill>
                    <a:srgbClr val="1079D5"/>
                  </a:solidFill>
                  <a:latin typeface="Segoe UI Semilight" panose="020B0402040204020203" pitchFamily="34" charset="0"/>
                  <a:cs typeface="Segoe UI Semilight" panose="020B0402040204020203" pitchFamily="34" charset="0"/>
                </a:rPr>
                <a:t> </a:t>
              </a:r>
              <a:r>
                <a:rPr lang="en-US" sz="1400" dirty="0">
                  <a:latin typeface="Segoe UI Semilight" panose="020B0402040204020203" pitchFamily="34" charset="0"/>
                  <a:cs typeface="Segoe UI Semilight" panose="020B0402040204020203" pitchFamily="34" charset="0"/>
                </a:rPr>
                <a:t>and get a quick tour with our </a:t>
              </a:r>
              <a:r>
                <a:rPr lang="en-US" sz="1400" dirty="0">
                  <a:solidFill>
                    <a:srgbClr val="1079D5"/>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downloadable guide</a:t>
              </a:r>
              <a:endParaRPr lang="en-US" sz="1400" dirty="0">
                <a:solidFill>
                  <a:srgbClr val="1079D5"/>
                </a:solidFill>
                <a:latin typeface="Segoe UI Semilight" panose="020B0402040204020203" pitchFamily="34" charset="0"/>
                <a:cs typeface="Segoe UI Semilight" panose="020B0402040204020203" pitchFamily="34" charset="0"/>
              </a:endParaRPr>
            </a:p>
            <a:p>
              <a:pPr marL="171450" indent="-171450" defTabSz="932472" fontAlgn="base">
                <a:spcAft>
                  <a:spcPts val="600"/>
                </a:spcAft>
                <a:buClr>
                  <a:schemeClr val="tx1"/>
                </a:buClr>
                <a:buFont typeface="Arial" panose="020B0604020202020204" pitchFamily="34" charset="0"/>
                <a:buChar char="•"/>
                <a:defRPr/>
              </a:pPr>
              <a:r>
                <a:rPr lang="en-US" sz="1400" dirty="0">
                  <a:latin typeface="Segoe UI Semilight" panose="020B0402040204020203" pitchFamily="34" charset="0"/>
                  <a:cs typeface="Segoe UI Semilight" panose="020B0402040204020203" pitchFamily="34" charset="0"/>
                </a:rPr>
                <a:t>Access trainings that show you the basics of any of the Office 365 apps </a:t>
              </a:r>
              <a:r>
                <a:rPr lang="en-US" sz="1400" dirty="0">
                  <a:solidFill>
                    <a:srgbClr val="1079D5"/>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here</a:t>
              </a:r>
              <a:endParaRPr lang="en-US" sz="1400" dirty="0">
                <a:solidFill>
                  <a:srgbClr val="1079D5"/>
                </a:solidFill>
                <a:latin typeface="Segoe UI Semilight" panose="020B0402040204020203" pitchFamily="34" charset="0"/>
                <a:cs typeface="Segoe UI Semilight" panose="020B0402040204020203" pitchFamily="34" charset="0"/>
              </a:endParaRPr>
            </a:p>
            <a:p>
              <a:pPr marL="171450" indent="-171450" defTabSz="932472" fontAlgn="base">
                <a:spcAft>
                  <a:spcPts val="600"/>
                </a:spcAft>
                <a:buClr>
                  <a:schemeClr val="tx1"/>
                </a:buClr>
                <a:buFont typeface="Arial" panose="020B0604020202020204" pitchFamily="34" charset="0"/>
                <a:buChar char="•"/>
                <a:defRPr/>
              </a:pPr>
              <a:r>
                <a:rPr lang="en-US" sz="1400" dirty="0">
                  <a:latin typeface="Segoe UI Semilight" panose="020B0402040204020203" pitchFamily="34" charset="0"/>
                  <a:cs typeface="Segoe UI Semilight" panose="020B0402040204020203" pitchFamily="34" charset="0"/>
                </a:rPr>
                <a:t>Learn </a:t>
              </a:r>
              <a:r>
                <a:rPr lang="en-US" sz="1400" dirty="0">
                  <a:solidFill>
                    <a:srgbClr val="1079D5"/>
                  </a:solidFill>
                  <a:latin typeface="Segoe UI Semilight" panose="020B0402040204020203" pitchFamily="34" charset="0"/>
                  <a:cs typeface="Segoe UI Semilight" panose="020B0402040204020203" pitchFamily="34" charset="0"/>
                  <a:hlinkClick r:id="rId5">
                    <a:extLst>
                      <a:ext uri="{A12FA001-AC4F-418D-AE19-62706E023703}">
                        <ahyp:hlinkClr xmlns:ahyp="http://schemas.microsoft.com/office/drawing/2018/hyperlinkcolor" val="tx"/>
                      </a:ext>
                    </a:extLst>
                  </a:hlinkClick>
                </a:rPr>
                <a:t>tips and tricks</a:t>
              </a:r>
              <a:r>
                <a:rPr lang="en-US" sz="1400" dirty="0">
                  <a:solidFill>
                    <a:srgbClr val="1079D5"/>
                  </a:solidFill>
                  <a:latin typeface="Segoe UI Semilight" panose="020B0402040204020203" pitchFamily="34" charset="0"/>
                  <a:cs typeface="Segoe UI Semilight" panose="020B0402040204020203" pitchFamily="34" charset="0"/>
                </a:rPr>
                <a:t> </a:t>
              </a:r>
              <a:r>
                <a:rPr lang="en-US" sz="1400" dirty="0">
                  <a:latin typeface="Segoe UI Semilight" panose="020B0402040204020203" pitchFamily="34" charset="0"/>
                  <a:cs typeface="Segoe UI Semilight" panose="020B0402040204020203" pitchFamily="34" charset="0"/>
                </a:rPr>
                <a:t>to make getting</a:t>
              </a:r>
              <a:br>
                <a:rPr lang="en-US" sz="1400" dirty="0">
                  <a:latin typeface="Segoe UI Semilight" panose="020B0402040204020203" pitchFamily="34" charset="0"/>
                  <a:cs typeface="Segoe UI Semilight" panose="020B0402040204020203" pitchFamily="34" charset="0"/>
                </a:rPr>
              </a:br>
              <a:r>
                <a:rPr lang="en-US" sz="1400" dirty="0">
                  <a:latin typeface="Segoe UI Semilight" panose="020B0402040204020203" pitchFamily="34" charset="0"/>
                  <a:cs typeface="Segoe UI Semilight" panose="020B0402040204020203" pitchFamily="34" charset="0"/>
                </a:rPr>
                <a:t>started easier and explore the full </a:t>
              </a:r>
              <a:r>
                <a:rPr lang="en-US" sz="1400" dirty="0">
                  <a:solidFill>
                    <a:srgbClr val="1079D5"/>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Office Training Center</a:t>
              </a:r>
              <a:endParaRPr lang="en-US" sz="1400" dirty="0">
                <a:solidFill>
                  <a:srgbClr val="1079D5"/>
                </a:solidFill>
                <a:latin typeface="Segoe UI Semilight" panose="020B0402040204020203" pitchFamily="34" charset="0"/>
                <a:cs typeface="Segoe UI Semilight" panose="020B0402040204020203" pitchFamily="34" charset="0"/>
              </a:endParaRPr>
            </a:p>
          </p:txBody>
        </p:sp>
      </p:grpSp>
      <p:grpSp>
        <p:nvGrpSpPr>
          <p:cNvPr id="6" name="Group 5">
            <a:extLst>
              <a:ext uri="{FF2B5EF4-FFF2-40B4-BE49-F238E27FC236}">
                <a16:creationId xmlns:a16="http://schemas.microsoft.com/office/drawing/2014/main" id="{DA46F492-456D-483D-8039-D37C25852696}"/>
              </a:ext>
            </a:extLst>
          </p:cNvPr>
          <p:cNvGrpSpPr/>
          <p:nvPr/>
        </p:nvGrpSpPr>
        <p:grpSpPr>
          <a:xfrm>
            <a:off x="4019869" y="1265628"/>
            <a:ext cx="3438144" cy="2867331"/>
            <a:chOff x="4019869" y="1265628"/>
            <a:chExt cx="3438144" cy="2867331"/>
          </a:xfrm>
        </p:grpSpPr>
        <p:grpSp>
          <p:nvGrpSpPr>
            <p:cNvPr id="97" name="Group 96" descr="Icon with a check mark">
              <a:extLst>
                <a:ext uri="{FF2B5EF4-FFF2-40B4-BE49-F238E27FC236}">
                  <a16:creationId xmlns:a16="http://schemas.microsoft.com/office/drawing/2014/main" id="{759F0C7A-CACC-44D5-88AC-DEDDBD62997B}"/>
                </a:ext>
              </a:extLst>
            </p:cNvPr>
            <p:cNvGrpSpPr/>
            <p:nvPr/>
          </p:nvGrpSpPr>
          <p:grpSpPr>
            <a:xfrm>
              <a:off x="5407659" y="1265628"/>
              <a:ext cx="662564" cy="662564"/>
              <a:chOff x="5598651" y="3231330"/>
              <a:chExt cx="439958" cy="439958"/>
            </a:xfrm>
          </p:grpSpPr>
          <p:sp>
            <p:nvSpPr>
              <p:cNvPr id="99" name="Oval 98">
                <a:extLst>
                  <a:ext uri="{FF2B5EF4-FFF2-40B4-BE49-F238E27FC236}">
                    <a16:creationId xmlns:a16="http://schemas.microsoft.com/office/drawing/2014/main" id="{C23E16A6-D1DE-4B2D-B8B3-74F6CC82ECB1}"/>
                  </a:ext>
                </a:extLst>
              </p:cNvPr>
              <p:cNvSpPr/>
              <p:nvPr/>
            </p:nvSpPr>
            <p:spPr bwMode="auto">
              <a:xfrm>
                <a:off x="5598651" y="3231330"/>
                <a:ext cx="439958" cy="439958"/>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0" name="Graphic 139">
                <a:extLst>
                  <a:ext uri="{FF2B5EF4-FFF2-40B4-BE49-F238E27FC236}">
                    <a16:creationId xmlns:a16="http://schemas.microsoft.com/office/drawing/2014/main" id="{754EBFCD-159D-4B1C-A848-B7AF060B1C32}"/>
                  </a:ext>
                </a:extLst>
              </p:cNvPr>
              <p:cNvSpPr/>
              <p:nvPr/>
            </p:nvSpPr>
            <p:spPr>
              <a:xfrm>
                <a:off x="5678983" y="3319827"/>
                <a:ext cx="298344" cy="262965"/>
              </a:xfrm>
              <a:custGeom>
                <a:avLst/>
                <a:gdLst>
                  <a:gd name="connsiteX0" fmla="*/ 211498 w 298344"/>
                  <a:gd name="connsiteY0" fmla="*/ 148679 h 262965"/>
                  <a:gd name="connsiteX1" fmla="*/ 254383 w 298344"/>
                  <a:gd name="connsiteY1" fmla="*/ 191564 h 262965"/>
                  <a:gd name="connsiteX2" fmla="*/ 298345 w 298344"/>
                  <a:gd name="connsiteY2" fmla="*/ 147602 h 262965"/>
                  <a:gd name="connsiteX3" fmla="*/ 249498 w 298344"/>
                  <a:gd name="connsiteY3" fmla="*/ 186679 h 262965"/>
                  <a:gd name="connsiteX4" fmla="*/ 225793 w 298344"/>
                  <a:gd name="connsiteY4" fmla="*/ 37409 h 262965"/>
                  <a:gd name="connsiteX5" fmla="*/ 39743 w 298344"/>
                  <a:gd name="connsiteY5" fmla="*/ 39707 h 262965"/>
                  <a:gd name="connsiteX6" fmla="*/ 37373 w 298344"/>
                  <a:gd name="connsiteY6" fmla="*/ 225685 h 262965"/>
                  <a:gd name="connsiteX7" fmla="*/ 194904 w 298344"/>
                  <a:gd name="connsiteY7" fmla="*/ 245080 h 262965"/>
                  <a:gd name="connsiteX8" fmla="*/ 90027 w 298344"/>
                  <a:gd name="connsiteY8" fmla="*/ 129284 h 262965"/>
                  <a:gd name="connsiteX9" fmla="*/ 117611 w 298344"/>
                  <a:gd name="connsiteY9" fmla="*/ 156940 h 262965"/>
                  <a:gd name="connsiteX10" fmla="*/ 179676 w 298344"/>
                  <a:gd name="connsiteY10" fmla="*/ 94086 h 2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344" h="262965">
                    <a:moveTo>
                      <a:pt x="211498" y="148679"/>
                    </a:moveTo>
                    <a:cubicBezTo>
                      <a:pt x="254383" y="191564"/>
                      <a:pt x="254383" y="191564"/>
                      <a:pt x="254383" y="191564"/>
                    </a:cubicBezTo>
                    <a:cubicBezTo>
                      <a:pt x="298345" y="147602"/>
                      <a:pt x="298345" y="147602"/>
                      <a:pt x="298345" y="147602"/>
                    </a:cubicBezTo>
                    <a:moveTo>
                      <a:pt x="249498" y="186679"/>
                    </a:moveTo>
                    <a:cubicBezTo>
                      <a:pt x="273419" y="137473"/>
                      <a:pt x="265732" y="77348"/>
                      <a:pt x="225793" y="37409"/>
                    </a:cubicBezTo>
                    <a:cubicBezTo>
                      <a:pt x="175006" y="-13378"/>
                      <a:pt x="91823" y="-12300"/>
                      <a:pt x="39743" y="39707"/>
                    </a:cubicBezTo>
                    <a:cubicBezTo>
                      <a:pt x="-12336" y="91715"/>
                      <a:pt x="-13342" y="174970"/>
                      <a:pt x="37373" y="225685"/>
                    </a:cubicBezTo>
                    <a:cubicBezTo>
                      <a:pt x="79611" y="267923"/>
                      <a:pt x="144333" y="274101"/>
                      <a:pt x="194904" y="245080"/>
                    </a:cubicBezTo>
                    <a:moveTo>
                      <a:pt x="90027" y="129284"/>
                    </a:moveTo>
                    <a:cubicBezTo>
                      <a:pt x="117611" y="156940"/>
                      <a:pt x="117611" y="156940"/>
                      <a:pt x="117611" y="156940"/>
                    </a:cubicBezTo>
                    <a:cubicBezTo>
                      <a:pt x="179676" y="94086"/>
                      <a:pt x="179676" y="94086"/>
                      <a:pt x="179676" y="94086"/>
                    </a:cubicBezTo>
                  </a:path>
                </a:pathLst>
              </a:cu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101" name="Rectangle 100" descr="Ready to get a head start? Start here:&#10;Explore the wide variety of Office templates to get started with everything from creating newsletters, presentations, and reports to resumes and cover letters&#10;Prove your skills to employers by earning badges and certifications on Microsoft Learning Paths&#10;">
              <a:extLst>
                <a:ext uri="{FF2B5EF4-FFF2-40B4-BE49-F238E27FC236}">
                  <a16:creationId xmlns:a16="http://schemas.microsoft.com/office/drawing/2014/main" id="{112C0DC2-1F83-4AA0-9449-D1AF1EA3FB7B}"/>
                </a:ext>
              </a:extLst>
            </p:cNvPr>
            <p:cNvSpPr/>
            <p:nvPr/>
          </p:nvSpPr>
          <p:spPr>
            <a:xfrm>
              <a:off x="4019869" y="2040078"/>
              <a:ext cx="3438144" cy="2092881"/>
            </a:xfrm>
            <a:prstGeom prst="rect">
              <a:avLst/>
            </a:prstGeom>
            <a:noFill/>
          </p:spPr>
          <p:txBody>
            <a:bodyPr wrap="square" lIns="0" tIns="0" rIns="0" bIns="0" numCol="1" anchor="t" anchorCtr="0">
              <a:spAutoFit/>
            </a:bodyPr>
            <a:lstStyle/>
            <a:p>
              <a:pPr marL="0" lvl="1" algn="ctr">
                <a:spcAft>
                  <a:spcPts val="600"/>
                </a:spcAft>
                <a:defRPr/>
              </a:pPr>
              <a:r>
                <a:rPr lang="en-US" sz="1400" dirty="0">
                  <a:latin typeface="Segoe UI Semibold" panose="020B0702040204020203" pitchFamily="34" charset="0"/>
                  <a:cs typeface="Segoe UI Semibold" panose="020B0702040204020203" pitchFamily="34" charset="0"/>
                </a:rPr>
                <a:t>Ready to get a head start?</a:t>
              </a:r>
            </a:p>
            <a:p>
              <a:pPr marL="171450" indent="-171450" defTabSz="932472" fontAlgn="base">
                <a:spcAft>
                  <a:spcPts val="600"/>
                </a:spcAft>
                <a:buClr>
                  <a:schemeClr val="tx1"/>
                </a:buClr>
                <a:buFont typeface="Arial" panose="020B0604020202020204" pitchFamily="34" charset="0"/>
                <a:buChar char="•"/>
                <a:defRPr/>
              </a:pPr>
              <a:r>
                <a:rPr lang="en-US" sz="1400" dirty="0">
                  <a:latin typeface="Segoe UI Semilight" panose="020B0402040204020203" pitchFamily="34" charset="0"/>
                  <a:cs typeface="Segoe UI Semilight" panose="020B0402040204020203" pitchFamily="34" charset="0"/>
                </a:rPr>
                <a:t>Explore the wide variety of </a:t>
              </a:r>
              <a:r>
                <a:rPr lang="en-US" sz="1400" dirty="0">
                  <a:solidFill>
                    <a:srgbClr val="1079D5"/>
                  </a:solidFill>
                  <a:latin typeface="Segoe UI Semilight" panose="020B0402040204020203" pitchFamily="34" charset="0"/>
                  <a:cs typeface="Segoe UI Semilight" panose="020B0402040204020203" pitchFamily="34" charset="0"/>
                  <a:hlinkClick r:id="rId6"/>
                </a:rPr>
                <a:t>Office templates</a:t>
              </a:r>
              <a:r>
                <a:rPr lang="en-US" sz="1400" dirty="0">
                  <a:solidFill>
                    <a:srgbClr val="1079D5"/>
                  </a:solidFill>
                  <a:latin typeface="Segoe UI Semilight" panose="020B0402040204020203" pitchFamily="34" charset="0"/>
                  <a:cs typeface="Segoe UI Semilight" panose="020B0402040204020203" pitchFamily="34" charset="0"/>
                </a:rPr>
                <a:t> </a:t>
              </a:r>
              <a:r>
                <a:rPr lang="en-US" sz="1400" dirty="0">
                  <a:latin typeface="Segoe UI Semilight" panose="020B0402040204020203" pitchFamily="34" charset="0"/>
                  <a:cs typeface="Segoe UI Semilight" panose="020B0402040204020203" pitchFamily="34" charset="0"/>
                </a:rPr>
                <a:t>to get started with everything from creating newsletters, presentations, and reports to resumes and cover letters</a:t>
              </a:r>
            </a:p>
            <a:p>
              <a:pPr marL="171450" lvl="0" indent="-171450" defTabSz="932472" fontAlgn="base">
                <a:spcAft>
                  <a:spcPts val="600"/>
                </a:spcAft>
                <a:buClr>
                  <a:schemeClr val="tx1"/>
                </a:buClr>
                <a:buFont typeface="Arial" panose="020B0604020202020204" pitchFamily="34" charset="0"/>
                <a:buChar char="•"/>
                <a:defRPr/>
              </a:pPr>
              <a:r>
                <a:rPr lang="en-US" sz="1400" dirty="0">
                  <a:latin typeface="Segoe UI Semilight" panose="020B0402040204020203" pitchFamily="34" charset="0"/>
                  <a:ea typeface="Segoe UI" panose="020B0502040204020203" pitchFamily="34" charset="0"/>
                  <a:cs typeface="Segoe UI Semilight" panose="020B0402040204020203" pitchFamily="34" charset="0"/>
                </a:rPr>
                <a:t>Prove your skills to employers by earning badges and certifications on </a:t>
              </a:r>
              <a:r>
                <a:rPr lang="en-US" sz="1400" dirty="0">
                  <a:latin typeface="Segoe UI Semilight" panose="020B0402040204020203" pitchFamily="34" charset="0"/>
                  <a:ea typeface="Segoe UI" panose="020B0502040204020203" pitchFamily="34" charset="0"/>
                  <a:cs typeface="Segoe UI Semilight" panose="020B0402040204020203" pitchFamily="34" charset="0"/>
                  <a:hlinkClick r:id="rId7"/>
                </a:rPr>
                <a:t>Microsoft Learn</a:t>
              </a:r>
              <a:r>
                <a:rPr lang="en-US" sz="1400" dirty="0">
                  <a:latin typeface="Segoe UI Semilight" panose="020B0402040204020203" pitchFamily="34" charset="0"/>
                  <a:ea typeface="Segoe UI" panose="020B0502040204020203" pitchFamily="34" charset="0"/>
                  <a:cs typeface="Segoe UI Semilight" panose="020B0402040204020203" pitchFamily="34" charset="0"/>
                </a:rPr>
                <a:t>, tailored for you as a student. Visit </a:t>
              </a:r>
              <a:r>
                <a:rPr lang="en-US" sz="1400" dirty="0">
                  <a:latin typeface="Segoe UI Semilight" panose="020B0402040204020203" pitchFamily="34" charset="0"/>
                  <a:ea typeface="Segoe UI" panose="020B0502040204020203" pitchFamily="34" charset="0"/>
                  <a:cs typeface="Segoe UI Semilight" panose="020B0402040204020203" pitchFamily="34" charset="0"/>
                  <a:hlinkClick r:id="rId8"/>
                </a:rPr>
                <a:t>aka.ms/</a:t>
              </a:r>
              <a:r>
                <a:rPr lang="en-US" sz="1400" dirty="0" err="1">
                  <a:latin typeface="Segoe UI Semilight" panose="020B0402040204020203" pitchFamily="34" charset="0"/>
                  <a:ea typeface="Segoe UI" panose="020B0502040204020203" pitchFamily="34" charset="0"/>
                  <a:cs typeface="Segoe UI Semilight" panose="020B0402040204020203" pitchFamily="34" charset="0"/>
                  <a:hlinkClick r:id="rId8"/>
                </a:rPr>
                <a:t>learncert</a:t>
              </a:r>
              <a:r>
                <a:rPr lang="en-US" sz="1400" dirty="0">
                  <a:latin typeface="Segoe UI Semilight" panose="020B0402040204020203" pitchFamily="34" charset="0"/>
                  <a:ea typeface="Segoe UI" panose="020B0502040204020203" pitchFamily="34" charset="0"/>
                  <a:cs typeface="Segoe UI Semilight" panose="020B0402040204020203" pitchFamily="34" charset="0"/>
                </a:rPr>
                <a:t> to explore certifications</a:t>
              </a:r>
              <a:endParaRPr lang="en-US" sz="1400" u="sng" dirty="0">
                <a:solidFill>
                  <a:srgbClr val="1079D5"/>
                </a:solidFill>
                <a:cs typeface="Segoe UI Semilight" panose="020B0402040204020203" pitchFamily="34" charset="0"/>
              </a:endParaRPr>
            </a:p>
          </p:txBody>
        </p:sp>
      </p:grpSp>
      <p:grpSp>
        <p:nvGrpSpPr>
          <p:cNvPr id="7" name="Group 6">
            <a:extLst>
              <a:ext uri="{FF2B5EF4-FFF2-40B4-BE49-F238E27FC236}">
                <a16:creationId xmlns:a16="http://schemas.microsoft.com/office/drawing/2014/main" id="{9BCF94F9-317C-40D3-B06E-F02FABC53F9D}"/>
              </a:ext>
            </a:extLst>
          </p:cNvPr>
          <p:cNvGrpSpPr/>
          <p:nvPr/>
        </p:nvGrpSpPr>
        <p:grpSpPr>
          <a:xfrm>
            <a:off x="307654" y="4278725"/>
            <a:ext cx="7150359" cy="3009797"/>
            <a:chOff x="307654" y="4533069"/>
            <a:chExt cx="7150359" cy="3009797"/>
          </a:xfrm>
        </p:grpSpPr>
        <p:grpSp>
          <p:nvGrpSpPr>
            <p:cNvPr id="102" name="Group 101" descr="Icon showing movement outwards">
              <a:extLst>
                <a:ext uri="{FF2B5EF4-FFF2-40B4-BE49-F238E27FC236}">
                  <a16:creationId xmlns:a16="http://schemas.microsoft.com/office/drawing/2014/main" id="{B15F05E7-8D37-46C4-B64E-BD9CB76C9E29}"/>
                </a:ext>
              </a:extLst>
            </p:cNvPr>
            <p:cNvGrpSpPr/>
            <p:nvPr/>
          </p:nvGrpSpPr>
          <p:grpSpPr>
            <a:xfrm>
              <a:off x="3551551" y="4533069"/>
              <a:ext cx="662564" cy="662564"/>
              <a:chOff x="3628385" y="1587785"/>
              <a:chExt cx="439958" cy="439958"/>
            </a:xfrm>
          </p:grpSpPr>
          <p:sp>
            <p:nvSpPr>
              <p:cNvPr id="103" name="Oval 102">
                <a:extLst>
                  <a:ext uri="{FF2B5EF4-FFF2-40B4-BE49-F238E27FC236}">
                    <a16:creationId xmlns:a16="http://schemas.microsoft.com/office/drawing/2014/main" id="{EBD3DC75-9C2C-41D4-857F-80FFB9ADAC5F}"/>
                  </a:ext>
                </a:extLst>
              </p:cNvPr>
              <p:cNvSpPr/>
              <p:nvPr/>
            </p:nvSpPr>
            <p:spPr bwMode="auto">
              <a:xfrm>
                <a:off x="3628385" y="1587785"/>
                <a:ext cx="439958" cy="439958"/>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latin typeface="Segoe UI Semilight"/>
                  <a:cs typeface="Segoe UI" pitchFamily="34" charset="0"/>
                </a:endParaRPr>
              </a:p>
            </p:txBody>
          </p:sp>
          <p:sp>
            <p:nvSpPr>
              <p:cNvPr id="104" name="Move_E7C2" title="Icon of four arrows pointing away from eachother">
                <a:extLst>
                  <a:ext uri="{FF2B5EF4-FFF2-40B4-BE49-F238E27FC236}">
                    <a16:creationId xmlns:a16="http://schemas.microsoft.com/office/drawing/2014/main" id="{29D3D745-456E-476E-9A26-732042A05097}"/>
                  </a:ext>
                </a:extLst>
              </p:cNvPr>
              <p:cNvSpPr>
                <a:spLocks noChangeAspect="1" noEditPoints="1"/>
              </p:cNvSpPr>
              <p:nvPr/>
            </p:nvSpPr>
            <p:spPr bwMode="auto">
              <a:xfrm>
                <a:off x="3691467" y="1650827"/>
                <a:ext cx="313796" cy="313874"/>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pPr defTabSz="932472">
                  <a:lnSpc>
                    <a:spcPct val="90000"/>
                  </a:lnSpc>
                  <a:spcBef>
                    <a:spcPct val="0"/>
                  </a:spcBef>
                  <a:spcAft>
                    <a:spcPct val="0"/>
                  </a:spcAft>
                </a:pPr>
                <a:endParaRPr lang="en-US" sz="1400">
                  <a:gradFill>
                    <a:gsLst>
                      <a:gs pos="0">
                        <a:srgbClr val="FFFFFF"/>
                      </a:gs>
                      <a:gs pos="100000">
                        <a:srgbClr val="FFFFFF"/>
                      </a:gs>
                    </a:gsLst>
                    <a:lin ang="5400000" scaled="0"/>
                  </a:gradFill>
                  <a:latin typeface="Segoe UI Semilight"/>
                  <a:cs typeface="Segoe UI" pitchFamily="34" charset="0"/>
                </a:endParaRPr>
              </a:p>
            </p:txBody>
          </p:sp>
        </p:grpSp>
        <p:sp>
          <p:nvSpPr>
            <p:cNvPr id="108" name="Rectangle 107" descr="Advance your knowledge in programs you will need for your specific major so you can add certifications to your resume or LinkedIn profile.&#10;Visit Microsoft Learning Paths to learn more and see specific examples and tutorials for how to get started today. &#10;Learn how to use more advanced tools critical to the modern office:&#10;">
              <a:extLst>
                <a:ext uri="{FF2B5EF4-FFF2-40B4-BE49-F238E27FC236}">
                  <a16:creationId xmlns:a16="http://schemas.microsoft.com/office/drawing/2014/main" id="{68DB2CCD-1CA0-43E1-871A-13B971220200}"/>
                </a:ext>
              </a:extLst>
            </p:cNvPr>
            <p:cNvSpPr/>
            <p:nvPr/>
          </p:nvSpPr>
          <p:spPr>
            <a:xfrm>
              <a:off x="307654" y="5296097"/>
              <a:ext cx="7150359" cy="2246769"/>
            </a:xfrm>
            <a:prstGeom prst="rect">
              <a:avLst/>
            </a:prstGeom>
            <a:noFill/>
            <a:ln w="12700">
              <a:noFill/>
            </a:ln>
          </p:spPr>
          <p:txBody>
            <a:bodyPr wrap="square" lIns="0" tIns="0" rIns="0" bIns="0" anchor="t" anchorCtr="0">
              <a:spAutoFit/>
            </a:bodyPr>
            <a:lstStyle/>
            <a:p>
              <a:pPr marL="0" lvl="1" algn="ctr">
                <a:spcAft>
                  <a:spcPts val="600"/>
                </a:spcAft>
                <a:buClr>
                  <a:schemeClr val="tx1"/>
                </a:buClr>
                <a:defRPr/>
              </a:pPr>
              <a:r>
                <a:rPr lang="en-US" sz="1400" dirty="0">
                  <a:solidFill>
                    <a:srgbClr val="353535"/>
                  </a:solidFill>
                  <a:latin typeface="Segoe UI Semibold" panose="020B0702040204020203" pitchFamily="34" charset="0"/>
                  <a:cs typeface="Segoe UI Semibold" panose="020B0702040204020203" pitchFamily="34" charset="0"/>
                </a:rPr>
                <a:t>Go even further and level up your skills</a:t>
              </a:r>
              <a:endParaRPr lang="en-US" sz="1400" dirty="0">
                <a:cs typeface="Segoe UI Semilight" panose="020B0402040204020203" pitchFamily="34" charset="0"/>
              </a:endParaRPr>
            </a:p>
            <a:p>
              <a:pPr marL="171450" lvl="1" indent="-171450">
                <a:spcAft>
                  <a:spcPts val="600"/>
                </a:spcAft>
                <a:buClr>
                  <a:schemeClr val="tx1"/>
                </a:buClr>
                <a:buFont typeface="Arial" panose="020B0604020202020204" pitchFamily="34" charset="0"/>
                <a:buChar char="•"/>
                <a:defRPr/>
              </a:pPr>
              <a:r>
                <a:rPr lang="en-US" sz="1400" dirty="0">
                  <a:cs typeface="Segoe UI Semilight" panose="020B0402040204020203" pitchFamily="34" charset="0"/>
                </a:rPr>
                <a:t>Get ready for your next job by building apps, exploring AI, and making the most of big data through </a:t>
              </a:r>
              <a:r>
                <a:rPr lang="en-US" sz="1400" dirty="0">
                  <a:cs typeface="Segoe UI Semilight" panose="020B0402040204020203" pitchFamily="34" charset="0"/>
                  <a:hlinkClick r:id="rId9"/>
                </a:rPr>
                <a:t>Azure for Students</a:t>
              </a:r>
              <a:endParaRPr lang="en-US" sz="1400" dirty="0">
                <a:cs typeface="Segoe UI Semilight" panose="020B0402040204020203" pitchFamily="34" charset="0"/>
              </a:endParaRPr>
            </a:p>
            <a:p>
              <a:pPr marL="171450" lvl="1" indent="-171450">
                <a:spcAft>
                  <a:spcPts val="600"/>
                </a:spcAft>
                <a:buClr>
                  <a:schemeClr val="tx1"/>
                </a:buClr>
                <a:buFont typeface="Arial" panose="020B0604020202020204" pitchFamily="34" charset="0"/>
                <a:buChar char="•"/>
                <a:defRPr/>
              </a:pPr>
              <a:r>
                <a:rPr lang="en-US" sz="1400" dirty="0">
                  <a:cs typeface="Segoe UI Semilight" panose="020B0402040204020203" pitchFamily="34" charset="0"/>
                </a:rPr>
                <a:t>Complete in our global tech competition, putting your knowledge into action and solving real-world challenges via </a:t>
              </a:r>
              <a:r>
                <a:rPr lang="en-US" sz="1400" dirty="0">
                  <a:cs typeface="Segoe UI Semilight" panose="020B0402040204020203" pitchFamily="34" charset="0"/>
                  <a:hlinkClick r:id="rId10"/>
                </a:rPr>
                <a:t>Imagine Cup</a:t>
              </a:r>
              <a:endParaRPr lang="en-US" sz="1400" dirty="0">
                <a:cs typeface="Segoe UI Semilight" panose="020B0402040204020203" pitchFamily="34" charset="0"/>
              </a:endParaRPr>
            </a:p>
            <a:p>
              <a:pPr marL="171450" lvl="1" indent="-171450">
                <a:spcAft>
                  <a:spcPts val="600"/>
                </a:spcAft>
                <a:buClr>
                  <a:schemeClr val="tx1"/>
                </a:buClr>
                <a:buFont typeface="Arial" panose="020B0604020202020204" pitchFamily="34" charset="0"/>
                <a:buChar char="•"/>
                <a:defRPr/>
              </a:pPr>
              <a:r>
                <a:rPr lang="en-US" sz="1400" dirty="0">
                  <a:cs typeface="Segoe UI Semilight" panose="020B0402040204020203" pitchFamily="34" charset="0"/>
                </a:rPr>
                <a:t>Apply to join the </a:t>
              </a:r>
              <a:r>
                <a:rPr lang="en-US" sz="1400" dirty="0">
                  <a:cs typeface="Segoe UI Semilight" panose="020B0402040204020203" pitchFamily="34" charset="0"/>
                  <a:hlinkClick r:id="rId11"/>
                </a:rPr>
                <a:t>Learn Student Ambassador Community</a:t>
              </a:r>
              <a:r>
                <a:rPr lang="en-US" sz="1400" dirty="0">
                  <a:cs typeface="Segoe UI Semilight" panose="020B0402040204020203" pitchFamily="34" charset="0"/>
                </a:rPr>
                <a:t> to help you learn, lead, and empower those around you. Get access to free tools, events, and more.</a:t>
              </a:r>
            </a:p>
            <a:p>
              <a:pPr marL="171450" lvl="1" indent="-171450">
                <a:spcAft>
                  <a:spcPts val="600"/>
                </a:spcAft>
                <a:buClr>
                  <a:schemeClr val="tx1"/>
                </a:buClr>
                <a:buFont typeface="Arial" panose="020B0604020202020204" pitchFamily="34" charset="0"/>
                <a:buChar char="•"/>
                <a:defRPr/>
              </a:pPr>
              <a:r>
                <a:rPr lang="en-US" sz="1400" dirty="0">
                  <a:cs typeface="Segoe UI Semilight" panose="020B0402040204020203" pitchFamily="34" charset="0"/>
                </a:rPr>
                <a:t>Learn </a:t>
              </a:r>
              <a:r>
                <a:rPr lang="en-US" sz="1400" dirty="0">
                  <a:solidFill>
                    <a:srgbClr val="1079D5"/>
                  </a:solidFill>
                  <a:cs typeface="Segoe UI Semilight" panose="020B0402040204020203" pitchFamily="34" charset="0"/>
                  <a:hlinkClick r:id="rId12">
                    <a:extLst>
                      <a:ext uri="{A12FA001-AC4F-418D-AE19-62706E023703}">
                        <ahyp:hlinkClr xmlns:ahyp="http://schemas.microsoft.com/office/drawing/2018/hyperlinkcolor" val="tx"/>
                      </a:ext>
                    </a:extLst>
                  </a:hlinkClick>
                </a:rPr>
                <a:t>how to use Power Platform</a:t>
              </a:r>
              <a:r>
                <a:rPr lang="en-US" sz="1400" dirty="0">
                  <a:solidFill>
                    <a:srgbClr val="1079D5"/>
                  </a:solidFill>
                  <a:cs typeface="Segoe UI Semilight" panose="020B0402040204020203" pitchFamily="34" charset="0"/>
                </a:rPr>
                <a:t>, </a:t>
              </a:r>
              <a:r>
                <a:rPr lang="en-US" sz="1400" dirty="0">
                  <a:cs typeface="Segoe UI Semilight" panose="020B0402040204020203" pitchFamily="34" charset="0"/>
                </a:rPr>
                <a:t>a set of tools that streamline and digitize processes in the modern office:</a:t>
              </a:r>
            </a:p>
          </p:txBody>
        </p:sp>
      </p:grpSp>
      <p:sp>
        <p:nvSpPr>
          <p:cNvPr id="144" name="Rectangle 143" descr="Find support for any of these tools:&#10;">
            <a:extLst>
              <a:ext uri="{FF2B5EF4-FFF2-40B4-BE49-F238E27FC236}">
                <a16:creationId xmlns:a16="http://schemas.microsoft.com/office/drawing/2014/main" id="{02CF3350-ACCA-4F5B-986A-B3E918FA9F4E}"/>
              </a:ext>
            </a:extLst>
          </p:cNvPr>
          <p:cNvSpPr/>
          <p:nvPr/>
        </p:nvSpPr>
        <p:spPr>
          <a:xfrm>
            <a:off x="1295034" y="8979828"/>
            <a:ext cx="5182332" cy="430887"/>
          </a:xfrm>
          <a:prstGeom prst="rect">
            <a:avLst/>
          </a:prstGeom>
          <a:noFill/>
        </p:spPr>
        <p:txBody>
          <a:bodyPr wrap="square" lIns="0" tIns="0" rIns="0" bIns="0" anchor="t" anchorCtr="0">
            <a:spAutoFit/>
          </a:bodyPr>
          <a:lstStyle/>
          <a:p>
            <a:pPr marL="0" lvl="1" algn="ctr">
              <a:defRPr/>
            </a:pPr>
            <a:r>
              <a:rPr lang="en-US" sz="1400" dirty="0">
                <a:latin typeface="Segoe UI Semibold" panose="020B0702040204020203" pitchFamily="34" charset="0"/>
                <a:cs typeface="Segoe UI Semibold" panose="020B0702040204020203" pitchFamily="34" charset="0"/>
              </a:rPr>
              <a:t>Find support for any of these tools at </a:t>
            </a:r>
            <a:r>
              <a:rPr lang="en-US" sz="1400" u="sng" dirty="0">
                <a:solidFill>
                  <a:srgbClr val="1079D5"/>
                </a:solidFill>
                <a:latin typeface="Segoe UI Semibold" panose="020B0702040204020203" pitchFamily="34" charset="0"/>
                <a:cs typeface="Segoe UI Semibold" panose="020B0702040204020203" pitchFamily="34" charset="0"/>
                <a:hlinkClick r:id="rId13"/>
              </a:rPr>
              <a:t>aka.ms/</a:t>
            </a:r>
            <a:r>
              <a:rPr lang="en-US" sz="1400" u="sng" dirty="0" err="1">
                <a:solidFill>
                  <a:srgbClr val="1079D5"/>
                </a:solidFill>
                <a:latin typeface="Segoe UI Semibold" panose="020B0702040204020203" pitchFamily="34" charset="0"/>
                <a:cs typeface="Segoe UI Semibold" panose="020B0702040204020203" pitchFamily="34" charset="0"/>
                <a:hlinkClick r:id="rId13"/>
              </a:rPr>
              <a:t>StudentResources</a:t>
            </a:r>
            <a:r>
              <a:rPr lang="en-US" sz="1400" dirty="0">
                <a:latin typeface="Segoe UI Semibold" panose="020B0702040204020203" pitchFamily="34" charset="0"/>
                <a:cs typeface="Segoe UI Semibold" panose="020B0702040204020203" pitchFamily="34" charset="0"/>
                <a:hlinkClick r:id="rId13"/>
              </a:rPr>
              <a:t> </a:t>
            </a:r>
            <a:r>
              <a:rPr lang="en-US" sz="1400" dirty="0">
                <a:latin typeface="Segoe UI Semibold" panose="020B0702040204020203" pitchFamily="34" charset="0"/>
                <a:cs typeface="Segoe UI Semibold" panose="020B0702040204020203" pitchFamily="34" charset="0"/>
              </a:rPr>
              <a:t>or the </a:t>
            </a:r>
            <a:r>
              <a:rPr lang="en-US" sz="1400" dirty="0">
                <a:solidFill>
                  <a:schemeClr val="tx2"/>
                </a:solidFill>
                <a:latin typeface="Segoe UI Semibold" panose="020B0702040204020203"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Student Help Center</a:t>
            </a:r>
            <a:r>
              <a:rPr lang="en-US" sz="1400" dirty="0">
                <a:solidFill>
                  <a:schemeClr val="tx2"/>
                </a:solidFill>
                <a:latin typeface="Segoe UI Semibold" panose="020B0702040204020203" pitchFamily="34" charset="0"/>
                <a:cs typeface="Segoe UI Semibold" panose="020B0702040204020203" pitchFamily="34" charset="0"/>
              </a:rPr>
              <a:t> </a:t>
            </a:r>
            <a:endParaRPr lang="en-US" sz="1400" dirty="0">
              <a:latin typeface="Segoe UI Semibold" panose="020B0702040204020203" pitchFamily="34" charset="0"/>
              <a:cs typeface="Segoe UI Semibold" panose="020B0702040204020203" pitchFamily="34" charset="0"/>
            </a:endParaRPr>
          </a:p>
        </p:txBody>
      </p:sp>
      <p:grpSp>
        <p:nvGrpSpPr>
          <p:cNvPr id="66" name="Group 65">
            <a:extLst>
              <a:ext uri="{FF2B5EF4-FFF2-40B4-BE49-F238E27FC236}">
                <a16:creationId xmlns:a16="http://schemas.microsoft.com/office/drawing/2014/main" id="{4F4FB448-0BD2-4DE5-B4B3-A74685312AFC}"/>
              </a:ext>
            </a:extLst>
          </p:cNvPr>
          <p:cNvGrpSpPr/>
          <p:nvPr/>
        </p:nvGrpSpPr>
        <p:grpSpPr>
          <a:xfrm>
            <a:off x="2731152" y="7439578"/>
            <a:ext cx="633887" cy="633884"/>
            <a:chOff x="7658794" y="6558367"/>
            <a:chExt cx="247729" cy="247729"/>
          </a:xfrm>
        </p:grpSpPr>
        <p:sp>
          <p:nvSpPr>
            <p:cNvPr id="83" name="Oval 82">
              <a:extLst>
                <a:ext uri="{FF2B5EF4-FFF2-40B4-BE49-F238E27FC236}">
                  <a16:creationId xmlns:a16="http://schemas.microsoft.com/office/drawing/2014/main" id="{698F5F59-A7C1-4F02-930A-5FA679B82E50}"/>
                </a:ext>
              </a:extLst>
            </p:cNvPr>
            <p:cNvSpPr/>
            <p:nvPr/>
          </p:nvSpPr>
          <p:spPr bwMode="auto">
            <a:xfrm>
              <a:off x="7658794" y="6558367"/>
              <a:ext cx="247729" cy="247729"/>
            </a:xfrm>
            <a:prstGeom prst="ellipse">
              <a:avLst/>
            </a:prstGeom>
            <a:solidFill>
              <a:srgbClr val="742774"/>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1117" tIns="136892" rIns="171117" bIns="136892" numCol="1" spcCol="0" rtlCol="0" fromWordArt="0" anchor="ctr" anchorCtr="0" forceAA="0" compatLnSpc="1">
              <a:prstTxWarp prst="textNoShape">
                <a:avLst/>
              </a:prstTxWarp>
              <a:noAutofit/>
            </a:bodyPr>
            <a:lstStyle/>
            <a:p>
              <a:pPr defTabSz="871656" fontAlgn="base">
                <a:spcBef>
                  <a:spcPct val="0"/>
                </a:spcBef>
                <a:spcAft>
                  <a:spcPct val="0"/>
                </a:spcAft>
                <a:defRPr/>
              </a:pPr>
              <a:endParaRPr lang="en-US" sz="1867">
                <a:solidFill>
                  <a:srgbClr val="FF0000"/>
                </a:solidFill>
                <a:latin typeface="Segoe UI"/>
                <a:cs typeface="Segoe UI" pitchFamily="34" charset="0"/>
              </a:endParaRPr>
            </a:p>
          </p:txBody>
        </p:sp>
        <p:grpSp>
          <p:nvGrpSpPr>
            <p:cNvPr id="84" name="Group 4">
              <a:extLst>
                <a:ext uri="{FF2B5EF4-FFF2-40B4-BE49-F238E27FC236}">
                  <a16:creationId xmlns:a16="http://schemas.microsoft.com/office/drawing/2014/main" id="{DEF13BEB-406F-4A85-B2FA-F866EF333032}"/>
                </a:ext>
              </a:extLst>
            </p:cNvPr>
            <p:cNvGrpSpPr>
              <a:grpSpLocks noChangeAspect="1"/>
            </p:cNvGrpSpPr>
            <p:nvPr/>
          </p:nvGrpSpPr>
          <p:grpSpPr bwMode="auto">
            <a:xfrm>
              <a:off x="7726047" y="6638666"/>
              <a:ext cx="113213" cy="87121"/>
              <a:chOff x="2880" y="2176"/>
              <a:chExt cx="256" cy="197"/>
            </a:xfrm>
            <a:solidFill>
              <a:srgbClr val="D2D2D2"/>
            </a:solidFill>
          </p:grpSpPr>
          <p:sp>
            <p:nvSpPr>
              <p:cNvPr id="85" name="Freeform 5">
                <a:extLst>
                  <a:ext uri="{FF2B5EF4-FFF2-40B4-BE49-F238E27FC236}">
                    <a16:creationId xmlns:a16="http://schemas.microsoft.com/office/drawing/2014/main" id="{CA3DA093-2772-4A4C-B1AC-FDA447315DEA}"/>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a:endParaRPr>
              </a:p>
            </p:txBody>
          </p:sp>
          <p:sp>
            <p:nvSpPr>
              <p:cNvPr id="86" name="Freeform 6">
                <a:extLst>
                  <a:ext uri="{FF2B5EF4-FFF2-40B4-BE49-F238E27FC236}">
                    <a16:creationId xmlns:a16="http://schemas.microsoft.com/office/drawing/2014/main" id="{EF3417A4-A749-4ACE-8885-5BB625D6FC9C}"/>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a:endParaRPr>
              </a:p>
            </p:txBody>
          </p:sp>
          <p:sp>
            <p:nvSpPr>
              <p:cNvPr id="87" name="Freeform 7">
                <a:extLst>
                  <a:ext uri="{FF2B5EF4-FFF2-40B4-BE49-F238E27FC236}">
                    <a16:creationId xmlns:a16="http://schemas.microsoft.com/office/drawing/2014/main" id="{E42E0205-5B47-49A4-A354-878C5788850A}"/>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a:endParaRPr>
              </a:p>
            </p:txBody>
          </p:sp>
          <p:sp>
            <p:nvSpPr>
              <p:cNvPr id="88" name="Freeform 8">
                <a:extLst>
                  <a:ext uri="{FF2B5EF4-FFF2-40B4-BE49-F238E27FC236}">
                    <a16:creationId xmlns:a16="http://schemas.microsoft.com/office/drawing/2014/main" id="{6AEE7651-1B53-40A0-B396-B6A12D891980}"/>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a:endParaRPr>
              </a:p>
            </p:txBody>
          </p:sp>
          <p:sp>
            <p:nvSpPr>
              <p:cNvPr id="89" name="Freeform 9">
                <a:extLst>
                  <a:ext uri="{FF2B5EF4-FFF2-40B4-BE49-F238E27FC236}">
                    <a16:creationId xmlns:a16="http://schemas.microsoft.com/office/drawing/2014/main" id="{DD53FEBD-C869-40C8-8418-D043A57BE2B2}"/>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a:endParaRPr>
              </a:p>
            </p:txBody>
          </p:sp>
        </p:grpSp>
      </p:grpSp>
      <p:grpSp>
        <p:nvGrpSpPr>
          <p:cNvPr id="67" name="Group 66">
            <a:extLst>
              <a:ext uri="{FF2B5EF4-FFF2-40B4-BE49-F238E27FC236}">
                <a16:creationId xmlns:a16="http://schemas.microsoft.com/office/drawing/2014/main" id="{9206FE30-8486-4445-90D3-A495245CDE5A}"/>
              </a:ext>
            </a:extLst>
          </p:cNvPr>
          <p:cNvGrpSpPr/>
          <p:nvPr/>
        </p:nvGrpSpPr>
        <p:grpSpPr>
          <a:xfrm>
            <a:off x="1054944" y="7439578"/>
            <a:ext cx="633887" cy="633884"/>
            <a:chOff x="7354235" y="6558367"/>
            <a:chExt cx="247729" cy="247729"/>
          </a:xfrm>
          <a:effectLst/>
        </p:grpSpPr>
        <p:sp>
          <p:nvSpPr>
            <p:cNvPr id="76" name="Oval 75">
              <a:extLst>
                <a:ext uri="{FF2B5EF4-FFF2-40B4-BE49-F238E27FC236}">
                  <a16:creationId xmlns:a16="http://schemas.microsoft.com/office/drawing/2014/main" id="{60ADA9BB-EDB0-4960-96CB-6638775B9AA9}"/>
                </a:ext>
              </a:extLst>
            </p:cNvPr>
            <p:cNvSpPr/>
            <p:nvPr/>
          </p:nvSpPr>
          <p:spPr bwMode="auto">
            <a:xfrm>
              <a:off x="7354235" y="6558367"/>
              <a:ext cx="247729" cy="247729"/>
            </a:xfrm>
            <a:prstGeom prst="ellipse">
              <a:avLst/>
            </a:prstGeom>
            <a:solidFill>
              <a:srgbClr val="FFC000"/>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1117" tIns="136892" rIns="171117" bIns="136892" numCol="1" spcCol="0" rtlCol="0" fromWordArt="0" anchor="ctr" anchorCtr="0" forceAA="0" compatLnSpc="1">
              <a:prstTxWarp prst="textNoShape">
                <a:avLst/>
              </a:prstTxWarp>
              <a:noAutofit/>
            </a:bodyPr>
            <a:lstStyle/>
            <a:p>
              <a:pPr defTabSz="871656" fontAlgn="base">
                <a:spcBef>
                  <a:spcPct val="0"/>
                </a:spcBef>
                <a:spcAft>
                  <a:spcPct val="0"/>
                </a:spcAft>
                <a:defRPr/>
              </a:pPr>
              <a:endParaRPr lang="en-US" sz="1867">
                <a:solidFill>
                  <a:srgbClr val="FF0000"/>
                </a:solidFill>
                <a:latin typeface="Segoe UI"/>
                <a:cs typeface="Segoe UI" pitchFamily="34" charset="0"/>
              </a:endParaRPr>
            </a:p>
          </p:txBody>
        </p:sp>
        <p:grpSp>
          <p:nvGrpSpPr>
            <p:cNvPr id="77" name="Group 12">
              <a:extLst>
                <a:ext uri="{FF2B5EF4-FFF2-40B4-BE49-F238E27FC236}">
                  <a16:creationId xmlns:a16="http://schemas.microsoft.com/office/drawing/2014/main" id="{870C0F2F-0B69-4CCA-8794-3D4280BFF004}"/>
                </a:ext>
              </a:extLst>
            </p:cNvPr>
            <p:cNvGrpSpPr>
              <a:grpSpLocks noChangeAspect="1"/>
            </p:cNvGrpSpPr>
            <p:nvPr/>
          </p:nvGrpSpPr>
          <p:grpSpPr bwMode="auto">
            <a:xfrm>
              <a:off x="7421051" y="6638892"/>
              <a:ext cx="114098" cy="86679"/>
              <a:chOff x="4543" y="2176"/>
              <a:chExt cx="258" cy="196"/>
            </a:xfrm>
            <a:solidFill>
              <a:schemeClr val="bg1"/>
            </a:solidFill>
          </p:grpSpPr>
          <p:sp>
            <p:nvSpPr>
              <p:cNvPr id="78" name="Freeform 13">
                <a:extLst>
                  <a:ext uri="{FF2B5EF4-FFF2-40B4-BE49-F238E27FC236}">
                    <a16:creationId xmlns:a16="http://schemas.microsoft.com/office/drawing/2014/main" id="{4C15EB78-ABE8-440E-AC91-3B29332D873E}"/>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Semilight"/>
                </a:endParaRPr>
              </a:p>
            </p:txBody>
          </p:sp>
          <p:sp>
            <p:nvSpPr>
              <p:cNvPr id="79" name="Freeform 14">
                <a:extLst>
                  <a:ext uri="{FF2B5EF4-FFF2-40B4-BE49-F238E27FC236}">
                    <a16:creationId xmlns:a16="http://schemas.microsoft.com/office/drawing/2014/main" id="{A5A0EA20-7414-4DBC-938D-DA02ECE9467F}"/>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Semilight"/>
                </a:endParaRPr>
              </a:p>
            </p:txBody>
          </p:sp>
          <p:sp>
            <p:nvSpPr>
              <p:cNvPr id="80" name="Freeform 15">
                <a:extLst>
                  <a:ext uri="{FF2B5EF4-FFF2-40B4-BE49-F238E27FC236}">
                    <a16:creationId xmlns:a16="http://schemas.microsoft.com/office/drawing/2014/main" id="{A81DDBC5-9283-4CDD-A16C-D78644D4F064}"/>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Semilight"/>
                </a:endParaRPr>
              </a:p>
            </p:txBody>
          </p:sp>
          <p:sp>
            <p:nvSpPr>
              <p:cNvPr id="81" name="Freeform 16">
                <a:extLst>
                  <a:ext uri="{FF2B5EF4-FFF2-40B4-BE49-F238E27FC236}">
                    <a16:creationId xmlns:a16="http://schemas.microsoft.com/office/drawing/2014/main" id="{38C84CB4-C3BD-4316-B8ED-75B6CCB5DA8E}"/>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Semilight"/>
                </a:endParaRPr>
              </a:p>
            </p:txBody>
          </p:sp>
          <p:sp>
            <p:nvSpPr>
              <p:cNvPr id="82" name="Freeform 17">
                <a:extLst>
                  <a:ext uri="{FF2B5EF4-FFF2-40B4-BE49-F238E27FC236}">
                    <a16:creationId xmlns:a16="http://schemas.microsoft.com/office/drawing/2014/main" id="{53F365D7-0E70-43C7-BCE8-711328D925F2}"/>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088" tIns="47544" rIns="95088" bIns="47544" numCol="1" anchor="t" anchorCtr="0" compatLnSpc="1">
                <a:prstTxWarp prst="textNoShape">
                  <a:avLst/>
                </a:prstTxWarp>
              </a:bodyPr>
              <a:lstStyle/>
              <a:p>
                <a:pPr defTabSz="950027">
                  <a:defRPr/>
                </a:pPr>
                <a:endParaRPr lang="en-US" sz="1839" kern="0">
                  <a:solidFill>
                    <a:srgbClr val="FF0000"/>
                  </a:solidFill>
                  <a:latin typeface="Segoe UI Semilight"/>
                </a:endParaRPr>
              </a:p>
            </p:txBody>
          </p:sp>
        </p:grpSp>
      </p:grpSp>
      <p:grpSp>
        <p:nvGrpSpPr>
          <p:cNvPr id="68" name="Group 67">
            <a:extLst>
              <a:ext uri="{FF2B5EF4-FFF2-40B4-BE49-F238E27FC236}">
                <a16:creationId xmlns:a16="http://schemas.microsoft.com/office/drawing/2014/main" id="{307BC958-1747-40E2-ABF1-1413EEB8D25C}"/>
              </a:ext>
            </a:extLst>
          </p:cNvPr>
          <p:cNvGrpSpPr/>
          <p:nvPr/>
        </p:nvGrpSpPr>
        <p:grpSpPr>
          <a:xfrm>
            <a:off x="4407360" y="7439578"/>
            <a:ext cx="633887" cy="633884"/>
            <a:chOff x="7963353" y="6558367"/>
            <a:chExt cx="247729" cy="247729"/>
          </a:xfrm>
        </p:grpSpPr>
        <p:sp>
          <p:nvSpPr>
            <p:cNvPr id="72" name="Oval 71">
              <a:extLst>
                <a:ext uri="{FF2B5EF4-FFF2-40B4-BE49-F238E27FC236}">
                  <a16:creationId xmlns:a16="http://schemas.microsoft.com/office/drawing/2014/main" id="{12EF9335-117C-411A-8F88-32AFD65CF779}"/>
                </a:ext>
              </a:extLst>
            </p:cNvPr>
            <p:cNvSpPr/>
            <p:nvPr/>
          </p:nvSpPr>
          <p:spPr bwMode="auto">
            <a:xfrm>
              <a:off x="7963353" y="6558367"/>
              <a:ext cx="247729" cy="247729"/>
            </a:xfrm>
            <a:prstGeom prst="ellipse">
              <a:avLst/>
            </a:prstGeom>
            <a:solidFill>
              <a:srgbClr val="287EFF"/>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1117" tIns="136892" rIns="171117" bIns="136892" numCol="1" spcCol="0" rtlCol="0" fromWordArt="0" anchor="ctr" anchorCtr="0" forceAA="0" compatLnSpc="1">
              <a:prstTxWarp prst="textNoShape">
                <a:avLst/>
              </a:prstTxWarp>
              <a:noAutofit/>
            </a:bodyPr>
            <a:lstStyle/>
            <a:p>
              <a:pPr defTabSz="871656" fontAlgn="base">
                <a:spcBef>
                  <a:spcPct val="0"/>
                </a:spcBef>
                <a:spcAft>
                  <a:spcPct val="0"/>
                </a:spcAft>
                <a:defRPr/>
              </a:pPr>
              <a:endParaRPr lang="en-US" sz="1867">
                <a:solidFill>
                  <a:srgbClr val="FF0000"/>
                </a:solidFill>
                <a:latin typeface="Segoe UI"/>
                <a:cs typeface="Segoe UI" pitchFamily="34" charset="0"/>
              </a:endParaRPr>
            </a:p>
          </p:txBody>
        </p:sp>
        <p:grpSp>
          <p:nvGrpSpPr>
            <p:cNvPr id="73" name="Group 72">
              <a:extLst>
                <a:ext uri="{FF2B5EF4-FFF2-40B4-BE49-F238E27FC236}">
                  <a16:creationId xmlns:a16="http://schemas.microsoft.com/office/drawing/2014/main" id="{FC574D7A-09FA-4D2E-BA82-35A8E13DBFAD}"/>
                </a:ext>
              </a:extLst>
            </p:cNvPr>
            <p:cNvGrpSpPr/>
            <p:nvPr/>
          </p:nvGrpSpPr>
          <p:grpSpPr>
            <a:xfrm>
              <a:off x="8025387" y="6635256"/>
              <a:ext cx="123662" cy="93950"/>
              <a:chOff x="-1146792" y="678443"/>
              <a:chExt cx="1017587" cy="773113"/>
            </a:xfrm>
            <a:solidFill>
              <a:srgbClr val="D2D2D2"/>
            </a:solidFill>
          </p:grpSpPr>
          <p:sp>
            <p:nvSpPr>
              <p:cNvPr id="74" name="Freeform 5">
                <a:extLst>
                  <a:ext uri="{FF2B5EF4-FFF2-40B4-BE49-F238E27FC236}">
                    <a16:creationId xmlns:a16="http://schemas.microsoft.com/office/drawing/2014/main" id="{EBB58C8A-BE11-4801-8FB0-F9E958C15E1B}"/>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3" tIns="45696" rIns="91383"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965">
                  <a:defRPr/>
                </a:pPr>
                <a:endParaRPr lang="en-US" sz="1997">
                  <a:solidFill>
                    <a:srgbClr val="FF0000"/>
                  </a:solidFill>
                  <a:latin typeface="Segoe UI"/>
                </a:endParaRPr>
              </a:p>
            </p:txBody>
          </p:sp>
          <p:sp>
            <p:nvSpPr>
              <p:cNvPr id="75" name="Freeform 6">
                <a:extLst>
                  <a:ext uri="{FF2B5EF4-FFF2-40B4-BE49-F238E27FC236}">
                    <a16:creationId xmlns:a16="http://schemas.microsoft.com/office/drawing/2014/main" id="{BFAE6BBA-344E-421C-B101-370A905A41A7}"/>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83" tIns="45696" rIns="91383" bIns="4569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965">
                  <a:defRPr/>
                </a:pPr>
                <a:endParaRPr lang="en-US" sz="1997">
                  <a:solidFill>
                    <a:srgbClr val="FF0000"/>
                  </a:solidFill>
                  <a:latin typeface="Segoe UI"/>
                </a:endParaRPr>
              </a:p>
            </p:txBody>
          </p:sp>
        </p:grpSp>
      </p:grpSp>
      <p:grpSp>
        <p:nvGrpSpPr>
          <p:cNvPr id="69" name="Group 68">
            <a:extLst>
              <a:ext uri="{FF2B5EF4-FFF2-40B4-BE49-F238E27FC236}">
                <a16:creationId xmlns:a16="http://schemas.microsoft.com/office/drawing/2014/main" id="{C9ECBAED-93B5-42A8-81AC-6F1086030B37}"/>
              </a:ext>
            </a:extLst>
          </p:cNvPr>
          <p:cNvGrpSpPr/>
          <p:nvPr/>
        </p:nvGrpSpPr>
        <p:grpSpPr>
          <a:xfrm>
            <a:off x="6083569" y="7439578"/>
            <a:ext cx="633887" cy="633884"/>
            <a:chOff x="8267912" y="6558367"/>
            <a:chExt cx="247729" cy="247729"/>
          </a:xfrm>
        </p:grpSpPr>
        <p:sp>
          <p:nvSpPr>
            <p:cNvPr id="70" name="Oval 69">
              <a:extLst>
                <a:ext uri="{FF2B5EF4-FFF2-40B4-BE49-F238E27FC236}">
                  <a16:creationId xmlns:a16="http://schemas.microsoft.com/office/drawing/2014/main" id="{D76C1490-E0B6-4177-BFEA-D8001FBB7ACB}"/>
                </a:ext>
              </a:extLst>
            </p:cNvPr>
            <p:cNvSpPr/>
            <p:nvPr/>
          </p:nvSpPr>
          <p:spPr bwMode="auto">
            <a:xfrm>
              <a:off x="8267912" y="6558367"/>
              <a:ext cx="247729" cy="247729"/>
            </a:xfrm>
            <a:prstGeom prst="ellipse">
              <a:avLst/>
            </a:prstGeom>
            <a:solidFill>
              <a:srgbClr val="14848F"/>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1117" tIns="136892" rIns="171117" bIns="136892" numCol="1" spcCol="0" rtlCol="0" fromWordArt="0" anchor="ctr" anchorCtr="0" forceAA="0" compatLnSpc="1">
              <a:prstTxWarp prst="textNoShape">
                <a:avLst/>
              </a:prstTxWarp>
              <a:noAutofit/>
            </a:bodyPr>
            <a:lstStyle/>
            <a:p>
              <a:pPr defTabSz="871656" fontAlgn="base">
                <a:spcBef>
                  <a:spcPct val="0"/>
                </a:spcBef>
                <a:spcAft>
                  <a:spcPct val="0"/>
                </a:spcAft>
                <a:defRPr/>
              </a:pPr>
              <a:endParaRPr lang="en-US" sz="1867">
                <a:solidFill>
                  <a:srgbClr val="FF0000"/>
                </a:solidFill>
                <a:latin typeface="Segoe UI"/>
                <a:cs typeface="Segoe UI" pitchFamily="34" charset="0"/>
              </a:endParaRPr>
            </a:p>
          </p:txBody>
        </p:sp>
        <p:pic>
          <p:nvPicPr>
            <p:cNvPr id="71" name="Picture 70" descr="A picture containing drawing&#10;&#10;Description automatically generated">
              <a:extLst>
                <a:ext uri="{FF2B5EF4-FFF2-40B4-BE49-F238E27FC236}">
                  <a16:creationId xmlns:a16="http://schemas.microsoft.com/office/drawing/2014/main" id="{9A6DB0A3-CAC8-4DB1-8B3A-C992C799D5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26423" y="6620801"/>
              <a:ext cx="130370" cy="130370"/>
            </a:xfrm>
            <a:prstGeom prst="rect">
              <a:avLst/>
            </a:prstGeom>
          </p:spPr>
        </p:pic>
      </p:grpSp>
      <p:sp>
        <p:nvSpPr>
          <p:cNvPr id="3" name="Rectangle 2">
            <a:extLst>
              <a:ext uri="{FF2B5EF4-FFF2-40B4-BE49-F238E27FC236}">
                <a16:creationId xmlns:a16="http://schemas.microsoft.com/office/drawing/2014/main" id="{D5D50F59-DED6-46FF-8CD2-B5D74406ADD4}"/>
              </a:ext>
            </a:extLst>
          </p:cNvPr>
          <p:cNvSpPr/>
          <p:nvPr/>
        </p:nvSpPr>
        <p:spPr bwMode="auto">
          <a:xfrm>
            <a:off x="435572" y="8022169"/>
            <a:ext cx="1872629" cy="7354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100" dirty="0">
                <a:solidFill>
                  <a:srgbClr val="353535"/>
                </a:solidFill>
                <a:latin typeface="Segoe UI Semibold" panose="020B0702040204020203" pitchFamily="34" charset="0"/>
                <a:cs typeface="Segoe UI Semibold" panose="020B0702040204020203" pitchFamily="34" charset="0"/>
              </a:rPr>
              <a:t>Power BI</a:t>
            </a:r>
          </a:p>
          <a:p>
            <a:pPr algn="ctr" defTabSz="932472" fontAlgn="base">
              <a:lnSpc>
                <a:spcPct val="90000"/>
              </a:lnSpc>
              <a:spcBef>
                <a:spcPct val="0"/>
              </a:spcBef>
              <a:spcAft>
                <a:spcPct val="0"/>
              </a:spcAft>
            </a:pPr>
            <a:r>
              <a:rPr lang="en-US" sz="1100" dirty="0">
                <a:solidFill>
                  <a:schemeClr val="tx1"/>
                </a:solidFill>
                <a:cs typeface="Segoe UI Semilight" panose="020B0402040204020203" pitchFamily="34" charset="0"/>
              </a:rPr>
              <a:t>Gain data-driven insights in intuitive dashboards</a:t>
            </a:r>
          </a:p>
        </p:txBody>
      </p:sp>
      <p:sp>
        <p:nvSpPr>
          <p:cNvPr id="91" name="Rectangle 90">
            <a:extLst>
              <a:ext uri="{FF2B5EF4-FFF2-40B4-BE49-F238E27FC236}">
                <a16:creationId xmlns:a16="http://schemas.microsoft.com/office/drawing/2014/main" id="{14E1C191-58A9-41F9-A5DD-F0CFEEA71AC7}"/>
              </a:ext>
            </a:extLst>
          </p:cNvPr>
          <p:cNvSpPr/>
          <p:nvPr/>
        </p:nvSpPr>
        <p:spPr bwMode="auto">
          <a:xfrm>
            <a:off x="2068816" y="8022169"/>
            <a:ext cx="1959422" cy="7354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100" dirty="0">
                <a:solidFill>
                  <a:srgbClr val="353535"/>
                </a:solidFill>
                <a:latin typeface="Segoe UI Semibold" panose="020B0702040204020203" pitchFamily="34" charset="0"/>
                <a:cs typeface="Segoe UI Semibold" panose="020B0702040204020203" pitchFamily="34" charset="0"/>
              </a:rPr>
              <a:t>Power Apps</a:t>
            </a:r>
          </a:p>
          <a:p>
            <a:pPr algn="ctr" defTabSz="932472" fontAlgn="base">
              <a:lnSpc>
                <a:spcPct val="90000"/>
              </a:lnSpc>
              <a:spcBef>
                <a:spcPct val="0"/>
              </a:spcBef>
              <a:spcAft>
                <a:spcPct val="0"/>
              </a:spcAft>
            </a:pPr>
            <a:r>
              <a:rPr lang="en-US" sz="1100" dirty="0">
                <a:solidFill>
                  <a:schemeClr val="tx1"/>
                </a:solidFill>
                <a:cs typeface="Segoe UI Semilight" panose="020B0402040204020203" pitchFamily="34" charset="0"/>
              </a:rPr>
              <a:t>Build custom no-code apps that suit your needs</a:t>
            </a:r>
          </a:p>
        </p:txBody>
      </p:sp>
      <p:sp>
        <p:nvSpPr>
          <p:cNvPr id="92" name="Rectangle 91">
            <a:extLst>
              <a:ext uri="{FF2B5EF4-FFF2-40B4-BE49-F238E27FC236}">
                <a16:creationId xmlns:a16="http://schemas.microsoft.com/office/drawing/2014/main" id="{B5824C30-8086-493D-B4F8-88711EB133D2}"/>
              </a:ext>
            </a:extLst>
          </p:cNvPr>
          <p:cNvSpPr/>
          <p:nvPr/>
        </p:nvSpPr>
        <p:spPr bwMode="auto">
          <a:xfrm>
            <a:off x="3744592" y="8022169"/>
            <a:ext cx="1959422" cy="7354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100" dirty="0">
                <a:solidFill>
                  <a:srgbClr val="353535"/>
                </a:solidFill>
                <a:latin typeface="Segoe UI Semibold" panose="020B0702040204020203" pitchFamily="34" charset="0"/>
                <a:cs typeface="Segoe UI Semibold" panose="020B0702040204020203" pitchFamily="34" charset="0"/>
              </a:rPr>
              <a:t>Power Automate</a:t>
            </a:r>
          </a:p>
          <a:p>
            <a:pPr algn="ctr" defTabSz="932472" fontAlgn="base">
              <a:lnSpc>
                <a:spcPct val="90000"/>
              </a:lnSpc>
              <a:spcBef>
                <a:spcPct val="0"/>
              </a:spcBef>
              <a:spcAft>
                <a:spcPct val="0"/>
              </a:spcAft>
            </a:pPr>
            <a:r>
              <a:rPr lang="en-US" sz="1100" dirty="0">
                <a:solidFill>
                  <a:schemeClr val="tx1"/>
                </a:solidFill>
                <a:cs typeface="Segoe UI Semilight" panose="020B0402040204020203" pitchFamily="34" charset="0"/>
              </a:rPr>
              <a:t>Expedite day-to-day processes with flows</a:t>
            </a:r>
          </a:p>
        </p:txBody>
      </p:sp>
      <p:sp>
        <p:nvSpPr>
          <p:cNvPr id="93" name="Rectangle 92">
            <a:extLst>
              <a:ext uri="{FF2B5EF4-FFF2-40B4-BE49-F238E27FC236}">
                <a16:creationId xmlns:a16="http://schemas.microsoft.com/office/drawing/2014/main" id="{A7D96C22-375F-4533-9E40-E50239A6E91A}"/>
              </a:ext>
            </a:extLst>
          </p:cNvPr>
          <p:cNvSpPr/>
          <p:nvPr/>
        </p:nvSpPr>
        <p:spPr bwMode="auto">
          <a:xfrm>
            <a:off x="5420370" y="8022169"/>
            <a:ext cx="1959422" cy="7354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100" dirty="0">
                <a:solidFill>
                  <a:srgbClr val="353535"/>
                </a:solidFill>
                <a:latin typeface="Segoe UI Semibold" panose="020B0702040204020203" pitchFamily="34" charset="0"/>
                <a:cs typeface="Segoe UI Semibold" panose="020B0702040204020203" pitchFamily="34" charset="0"/>
              </a:rPr>
              <a:t>Power Virtual Agents</a:t>
            </a:r>
          </a:p>
          <a:p>
            <a:pPr algn="ctr" defTabSz="932472" fontAlgn="base">
              <a:lnSpc>
                <a:spcPct val="90000"/>
              </a:lnSpc>
              <a:spcBef>
                <a:spcPct val="0"/>
              </a:spcBef>
              <a:spcAft>
                <a:spcPct val="0"/>
              </a:spcAft>
            </a:pPr>
            <a:r>
              <a:rPr lang="en-US" sz="1100" dirty="0">
                <a:solidFill>
                  <a:schemeClr val="tx1"/>
                </a:solidFill>
                <a:cs typeface="Segoe UI Semilight" panose="020B0402040204020203" pitchFamily="34" charset="0"/>
              </a:rPr>
              <a:t>Easily build chatbots that engage conversationally</a:t>
            </a:r>
          </a:p>
        </p:txBody>
      </p:sp>
    </p:spTree>
    <p:extLst>
      <p:ext uri="{BB962C8B-B14F-4D97-AF65-F5344CB8AC3E}">
        <p14:creationId xmlns:p14="http://schemas.microsoft.com/office/powerpoint/2010/main" val="271130206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5946D3E-A638-450A-B754-92A38A9A27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337"/>
          <a:stretch/>
        </p:blipFill>
        <p:spPr bwMode="auto">
          <a:xfrm>
            <a:off x="3434565" y="1032015"/>
            <a:ext cx="4337836" cy="461499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6732C18B-E15B-4D38-AFAD-17313370094C}"/>
              </a:ext>
            </a:extLst>
          </p:cNvPr>
          <p:cNvSpPr>
            <a:spLocks/>
          </p:cNvSpPr>
          <p:nvPr/>
        </p:nvSpPr>
        <p:spPr>
          <a:xfrm>
            <a:off x="3797071" y="1029649"/>
            <a:ext cx="3975329" cy="460246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400"/>
          </a:p>
        </p:txBody>
      </p:sp>
      <p:pic>
        <p:nvPicPr>
          <p:cNvPr id="73" name="Picture 72" descr="A picture containing indoor&#10;&#10;Description automatically generated">
            <a:extLst>
              <a:ext uri="{FF2B5EF4-FFF2-40B4-BE49-F238E27FC236}">
                <a16:creationId xmlns:a16="http://schemas.microsoft.com/office/drawing/2014/main" id="{48756694-7464-4405-88D2-BF867CD9A2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67" t="45149" r="57328" b="29675"/>
          <a:stretch/>
        </p:blipFill>
        <p:spPr>
          <a:xfrm>
            <a:off x="0" y="8019117"/>
            <a:ext cx="2251075" cy="1524934"/>
          </a:xfrm>
          <a:prstGeom prst="rect">
            <a:avLst/>
          </a:prstGeom>
        </p:spPr>
      </p:pic>
      <p:sp>
        <p:nvSpPr>
          <p:cNvPr id="3" name="Rectangle 2">
            <a:extLst>
              <a:ext uri="{FF2B5EF4-FFF2-40B4-BE49-F238E27FC236}">
                <a16:creationId xmlns:a16="http://schemas.microsoft.com/office/drawing/2014/main" id="{BD8D3B19-D00B-4DD1-8F8F-6DC13AD5639F}"/>
              </a:ext>
            </a:extLst>
          </p:cNvPr>
          <p:cNvSpPr/>
          <p:nvPr/>
        </p:nvSpPr>
        <p:spPr bwMode="auto">
          <a:xfrm>
            <a:off x="0" y="1029650"/>
            <a:ext cx="3797074" cy="457921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FACDDDEF-1557-475A-A925-AEC1ADF1A7BB}"/>
              </a:ext>
            </a:extLst>
          </p:cNvPr>
          <p:cNvSpPr/>
          <p:nvPr/>
        </p:nvSpPr>
        <p:spPr bwMode="auto">
          <a:xfrm>
            <a:off x="1521507" y="7948192"/>
            <a:ext cx="1113084" cy="1500858"/>
          </a:xfrm>
          <a:custGeom>
            <a:avLst/>
            <a:gdLst>
              <a:gd name="connsiteX0" fmla="*/ 0 w 1089378"/>
              <a:gd name="connsiteY0" fmla="*/ 0 h 1270000"/>
              <a:gd name="connsiteX1" fmla="*/ 1089378 w 1089378"/>
              <a:gd name="connsiteY1" fmla="*/ 0 h 1270000"/>
              <a:gd name="connsiteX2" fmla="*/ 1089378 w 1089378"/>
              <a:gd name="connsiteY2" fmla="*/ 1270000 h 1270000"/>
              <a:gd name="connsiteX3" fmla="*/ 0 w 1089378"/>
              <a:gd name="connsiteY3" fmla="*/ 1270000 h 1270000"/>
              <a:gd name="connsiteX4" fmla="*/ 0 w 1089378"/>
              <a:gd name="connsiteY4" fmla="*/ 0 h 1270000"/>
              <a:gd name="connsiteX0" fmla="*/ 0 w 1106311"/>
              <a:gd name="connsiteY0" fmla="*/ 0 h 1470378"/>
              <a:gd name="connsiteX1" fmla="*/ 1089378 w 1106311"/>
              <a:gd name="connsiteY1" fmla="*/ 0 h 1470378"/>
              <a:gd name="connsiteX2" fmla="*/ 1106311 w 1106311"/>
              <a:gd name="connsiteY2" fmla="*/ 1470378 h 1470378"/>
              <a:gd name="connsiteX3" fmla="*/ 0 w 1106311"/>
              <a:gd name="connsiteY3" fmla="*/ 1270000 h 1470378"/>
              <a:gd name="connsiteX4" fmla="*/ 0 w 1106311"/>
              <a:gd name="connsiteY4" fmla="*/ 0 h 1470378"/>
              <a:gd name="connsiteX0" fmla="*/ 0 w 1106311"/>
              <a:gd name="connsiteY0" fmla="*/ 0 h 1500858"/>
              <a:gd name="connsiteX1" fmla="*/ 1089378 w 1106311"/>
              <a:gd name="connsiteY1" fmla="*/ 0 h 1500858"/>
              <a:gd name="connsiteX2" fmla="*/ 1106311 w 1106311"/>
              <a:gd name="connsiteY2" fmla="*/ 1500858 h 1500858"/>
              <a:gd name="connsiteX3" fmla="*/ 0 w 1106311"/>
              <a:gd name="connsiteY3" fmla="*/ 1270000 h 1500858"/>
              <a:gd name="connsiteX4" fmla="*/ 0 w 1106311"/>
              <a:gd name="connsiteY4" fmla="*/ 0 h 1500858"/>
              <a:gd name="connsiteX0" fmla="*/ 6773 w 1113084"/>
              <a:gd name="connsiteY0" fmla="*/ 0 h 1500858"/>
              <a:gd name="connsiteX1" fmla="*/ 1096151 w 1113084"/>
              <a:gd name="connsiteY1" fmla="*/ 0 h 1500858"/>
              <a:gd name="connsiteX2" fmla="*/ 1113084 w 1113084"/>
              <a:gd name="connsiteY2" fmla="*/ 1500858 h 1500858"/>
              <a:gd name="connsiteX3" fmla="*/ 0 w 1113084"/>
              <a:gd name="connsiteY3" fmla="*/ 1273386 h 1500858"/>
              <a:gd name="connsiteX4" fmla="*/ 6773 w 1113084"/>
              <a:gd name="connsiteY4" fmla="*/ 0 h 150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084" h="1500858">
                <a:moveTo>
                  <a:pt x="6773" y="0"/>
                </a:moveTo>
                <a:lnTo>
                  <a:pt x="1096151" y="0"/>
                </a:lnTo>
                <a:lnTo>
                  <a:pt x="1113084" y="1500858"/>
                </a:lnTo>
                <a:lnTo>
                  <a:pt x="0" y="1273386"/>
                </a:lnTo>
                <a:cubicBezTo>
                  <a:pt x="2258" y="848924"/>
                  <a:pt x="4515" y="424462"/>
                  <a:pt x="6773"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ea typeface="Segoe UI" pitchFamily="34" charset="0"/>
              <a:cs typeface="Segoe UI" pitchFamily="34" charset="0"/>
            </a:endParaRPr>
          </a:p>
        </p:txBody>
      </p:sp>
      <p:pic>
        <p:nvPicPr>
          <p:cNvPr id="69" name="Picture 68" descr="A picture containing indoor&#10;&#10;Description automatically generated">
            <a:extLst>
              <a:ext uri="{FF2B5EF4-FFF2-40B4-BE49-F238E27FC236}">
                <a16:creationId xmlns:a16="http://schemas.microsoft.com/office/drawing/2014/main" id="{3412602F-4F4E-4425-BE68-C7865F0F69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5" t="54575" r="72938" b="13444"/>
          <a:stretch/>
        </p:blipFill>
        <p:spPr>
          <a:xfrm>
            <a:off x="-121532" y="6249818"/>
            <a:ext cx="2494613" cy="1937008"/>
          </a:xfrm>
          <a:prstGeom prst="rect">
            <a:avLst/>
          </a:prstGeom>
        </p:spPr>
      </p:pic>
      <p:sp>
        <p:nvSpPr>
          <p:cNvPr id="6" name="Rectangle 5">
            <a:extLst>
              <a:ext uri="{FF2B5EF4-FFF2-40B4-BE49-F238E27FC236}">
                <a16:creationId xmlns:a16="http://schemas.microsoft.com/office/drawing/2014/main" id="{881D43C0-1211-450F-BA03-113E3CC2A251}"/>
              </a:ext>
            </a:extLst>
          </p:cNvPr>
          <p:cNvSpPr/>
          <p:nvPr/>
        </p:nvSpPr>
        <p:spPr bwMode="auto">
          <a:xfrm>
            <a:off x="1399823" y="6001462"/>
            <a:ext cx="1272821" cy="1484867"/>
          </a:xfrm>
          <a:custGeom>
            <a:avLst/>
            <a:gdLst>
              <a:gd name="connsiteX0" fmla="*/ 0 w 962377"/>
              <a:gd name="connsiteY0" fmla="*/ 0 h 906312"/>
              <a:gd name="connsiteX1" fmla="*/ 962377 w 962377"/>
              <a:gd name="connsiteY1" fmla="*/ 0 h 906312"/>
              <a:gd name="connsiteX2" fmla="*/ 962377 w 962377"/>
              <a:gd name="connsiteY2" fmla="*/ 906312 h 906312"/>
              <a:gd name="connsiteX3" fmla="*/ 0 w 962377"/>
              <a:gd name="connsiteY3" fmla="*/ 906312 h 906312"/>
              <a:gd name="connsiteX4" fmla="*/ 0 w 962377"/>
              <a:gd name="connsiteY4" fmla="*/ 0 h 906312"/>
              <a:gd name="connsiteX0" fmla="*/ 0 w 962377"/>
              <a:gd name="connsiteY0" fmla="*/ 0 h 1236512"/>
              <a:gd name="connsiteX1" fmla="*/ 962377 w 962377"/>
              <a:gd name="connsiteY1" fmla="*/ 0 h 1236512"/>
              <a:gd name="connsiteX2" fmla="*/ 908754 w 962377"/>
              <a:gd name="connsiteY2" fmla="*/ 1236512 h 1236512"/>
              <a:gd name="connsiteX3" fmla="*/ 0 w 962377"/>
              <a:gd name="connsiteY3" fmla="*/ 906312 h 1236512"/>
              <a:gd name="connsiteX4" fmla="*/ 0 w 962377"/>
              <a:gd name="connsiteY4" fmla="*/ 0 h 1236512"/>
              <a:gd name="connsiteX0" fmla="*/ 0 w 1272821"/>
              <a:gd name="connsiteY0" fmla="*/ 0 h 1484867"/>
              <a:gd name="connsiteX1" fmla="*/ 1272821 w 1272821"/>
              <a:gd name="connsiteY1" fmla="*/ 248355 h 1484867"/>
              <a:gd name="connsiteX2" fmla="*/ 1219198 w 1272821"/>
              <a:gd name="connsiteY2" fmla="*/ 1484867 h 1484867"/>
              <a:gd name="connsiteX3" fmla="*/ 310444 w 1272821"/>
              <a:gd name="connsiteY3" fmla="*/ 1154667 h 1484867"/>
              <a:gd name="connsiteX4" fmla="*/ 0 w 1272821"/>
              <a:gd name="connsiteY4" fmla="*/ 0 h 148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821" h="1484867">
                <a:moveTo>
                  <a:pt x="0" y="0"/>
                </a:moveTo>
                <a:lnTo>
                  <a:pt x="1272821" y="248355"/>
                </a:lnTo>
                <a:lnTo>
                  <a:pt x="1219198" y="1484867"/>
                </a:lnTo>
                <a:lnTo>
                  <a:pt x="310444" y="1154667"/>
                </a:lnTo>
                <a:lnTo>
                  <a:pt x="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21FB0980-3C62-4F49-B0FA-A21692DDF63A}"/>
              </a:ext>
            </a:extLst>
          </p:cNvPr>
          <p:cNvSpPr/>
          <p:nvPr/>
        </p:nvSpPr>
        <p:spPr>
          <a:xfrm>
            <a:off x="336003" y="1222822"/>
            <a:ext cx="3461067" cy="215444"/>
          </a:xfrm>
          <a:prstGeom prst="rect">
            <a:avLst/>
          </a:prstGeom>
          <a:noFill/>
        </p:spPr>
        <p:txBody>
          <a:bodyPr wrap="square" lIns="0" tIns="0" rIns="0" bIns="0" anchor="t">
            <a:spAutoFit/>
          </a:bodyPr>
          <a:lstStyle/>
          <a:p>
            <a:pPr marL="0" lvl="1">
              <a:defRPr/>
            </a:pPr>
            <a:r>
              <a:rPr lang="en-US" sz="1400" b="1" dirty="0">
                <a:latin typeface="Segoe UI Semibold" panose="020B0702040204020203" pitchFamily="34" charset="0"/>
                <a:cs typeface="Segoe UI Semibold" panose="020B0702040204020203" pitchFamily="34" charset="0"/>
              </a:rPr>
              <a:t>Getting a new device for college?</a:t>
            </a:r>
          </a:p>
        </p:txBody>
      </p:sp>
      <p:sp>
        <p:nvSpPr>
          <p:cNvPr id="54" name="Rectangle 53">
            <a:extLst>
              <a:ext uri="{FF2B5EF4-FFF2-40B4-BE49-F238E27FC236}">
                <a16:creationId xmlns:a16="http://schemas.microsoft.com/office/drawing/2014/main" id="{3EEA2C5B-C568-4EC7-B489-02546BAF92AB}"/>
              </a:ext>
            </a:extLst>
          </p:cNvPr>
          <p:cNvSpPr/>
          <p:nvPr/>
        </p:nvSpPr>
        <p:spPr bwMode="auto">
          <a:xfrm>
            <a:off x="336003" y="2511002"/>
            <a:ext cx="3391333" cy="7078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Maximize your creativity </a:t>
            </a:r>
            <a:r>
              <a:rPr lang="en-US" sz="1400" dirty="0">
                <a:solidFill>
                  <a:schemeClr val="tx1"/>
                </a:solidFill>
                <a:ea typeface="Open Sans" panose="020B0606030504020204" pitchFamily="34" charset="0"/>
                <a:cs typeface="Segoe UI" panose="020B0502040204020203" pitchFamily="34" charset="0"/>
              </a:rPr>
              <a:t>with Office 365 for free, using Word, PowerPoint, and OneNote—or choose from a wide range of Windows-compatible programs</a:t>
            </a:r>
            <a:endParaRPr lang="en-US" sz="1400" dirty="0">
              <a:gradFill>
                <a:gsLst>
                  <a:gs pos="0">
                    <a:srgbClr val="FFFFFF"/>
                  </a:gs>
                  <a:gs pos="100000">
                    <a:srgbClr val="FFFFFF"/>
                  </a:gs>
                </a:gsLst>
                <a:lin ang="5400000" scaled="0"/>
              </a:gradFill>
              <a:ea typeface="Open Sans" panose="020B0606030504020204" pitchFamily="34" charset="0"/>
              <a:cs typeface="Segoe UI" panose="020B0502040204020203" pitchFamily="34" charset="0"/>
            </a:endParaRPr>
          </a:p>
        </p:txBody>
      </p:sp>
      <p:sp>
        <p:nvSpPr>
          <p:cNvPr id="55" name="Rectangle 54">
            <a:extLst>
              <a:ext uri="{FF2B5EF4-FFF2-40B4-BE49-F238E27FC236}">
                <a16:creationId xmlns:a16="http://schemas.microsoft.com/office/drawing/2014/main" id="{25FB91BA-D7D5-4BA9-BC5D-54C25A5847AF}"/>
              </a:ext>
            </a:extLst>
          </p:cNvPr>
          <p:cNvSpPr/>
          <p:nvPr/>
        </p:nvSpPr>
        <p:spPr bwMode="auto">
          <a:xfrm>
            <a:off x="336002" y="4631500"/>
            <a:ext cx="3461071" cy="7078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Save all your assignments </a:t>
            </a:r>
            <a:r>
              <a:rPr lang="en-US" sz="1400" dirty="0">
                <a:solidFill>
                  <a:schemeClr val="tx1"/>
                </a:solidFill>
                <a:ea typeface="Open Sans" panose="020B0606030504020204" pitchFamily="34" charset="0"/>
                <a:cs typeface="Segoe UI" panose="020B0502040204020203" pitchFamily="34" charset="0"/>
              </a:rPr>
              <a:t>by backing up your files on OneDrive, letting you sync everything across multiple devices and recover work from the cloud</a:t>
            </a:r>
            <a:endParaRPr lang="en-US" sz="1400" dirty="0">
              <a:gradFill>
                <a:gsLst>
                  <a:gs pos="0">
                    <a:srgbClr val="FFFFFF"/>
                  </a:gs>
                  <a:gs pos="100000">
                    <a:srgbClr val="FFFFFF"/>
                  </a:gs>
                </a:gsLst>
                <a:lin ang="5400000" scaled="0"/>
              </a:gradFill>
              <a:ea typeface="Open Sans" panose="020B0606030504020204"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CBC1257B-B7EC-469F-9E92-1EF025D5F0BB}"/>
              </a:ext>
            </a:extLst>
          </p:cNvPr>
          <p:cNvSpPr/>
          <p:nvPr/>
        </p:nvSpPr>
        <p:spPr bwMode="auto">
          <a:xfrm>
            <a:off x="336002" y="3571251"/>
            <a:ext cx="3330745" cy="7078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Connect and collaborate </a:t>
            </a:r>
            <a:r>
              <a:rPr lang="en-US" sz="1400" dirty="0">
                <a:solidFill>
                  <a:schemeClr val="tx1"/>
                </a:solidFill>
                <a:ea typeface="Open Sans" panose="020B0606030504020204" pitchFamily="34" charset="0"/>
                <a:cs typeface="Segoe UI" panose="020B0502040204020203" pitchFamily="34" charset="0"/>
              </a:rPr>
              <a:t>with Microsoft Teams, easily sharing your work or chatting with peers and professors in a central, highly secure hub</a:t>
            </a:r>
            <a:endParaRPr lang="en-US" sz="1400" dirty="0">
              <a:gradFill>
                <a:gsLst>
                  <a:gs pos="0">
                    <a:srgbClr val="FFFFFF"/>
                  </a:gs>
                  <a:gs pos="100000">
                    <a:srgbClr val="FFFFFF"/>
                  </a:gs>
                </a:gsLst>
                <a:lin ang="5400000" scaled="0"/>
              </a:gradFill>
              <a:ea typeface="Open Sans" panose="020B0606030504020204"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CFCA922A-3628-4384-8BFF-2C66D3AD38F6}"/>
              </a:ext>
            </a:extLst>
          </p:cNvPr>
          <p:cNvCxnSpPr>
            <a:cxnSpLocks/>
          </p:cNvCxnSpPr>
          <p:nvPr/>
        </p:nvCxnSpPr>
        <p:spPr>
          <a:xfrm>
            <a:off x="332289" y="2288509"/>
            <a:ext cx="3179261"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F7C5A5E-7ED7-41B7-80FC-27FDB9A28311}"/>
              </a:ext>
            </a:extLst>
          </p:cNvPr>
          <p:cNvGrpSpPr/>
          <p:nvPr/>
        </p:nvGrpSpPr>
        <p:grpSpPr>
          <a:xfrm>
            <a:off x="2480854" y="7428880"/>
            <a:ext cx="5068638" cy="693804"/>
            <a:chOff x="2480854" y="7574255"/>
            <a:chExt cx="5068638" cy="693804"/>
          </a:xfrm>
        </p:grpSpPr>
        <p:sp>
          <p:nvSpPr>
            <p:cNvPr id="14" name="Rectangle 13">
              <a:extLst>
                <a:ext uri="{FF2B5EF4-FFF2-40B4-BE49-F238E27FC236}">
                  <a16:creationId xmlns:a16="http://schemas.microsoft.com/office/drawing/2014/main" id="{BB5092A1-0945-4C85-8446-BFCEEDBA35D7}"/>
                </a:ext>
              </a:extLst>
            </p:cNvPr>
            <p:cNvSpPr/>
            <p:nvPr/>
          </p:nvSpPr>
          <p:spPr bwMode="auto">
            <a:xfrm>
              <a:off x="3216826" y="7575013"/>
              <a:ext cx="4332666" cy="6930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Get through all your classes </a:t>
              </a:r>
              <a:r>
                <a:rPr lang="en-US" sz="1400" dirty="0">
                  <a:solidFill>
                    <a:schemeClr val="tx1"/>
                  </a:solidFill>
                  <a:cs typeface="Segoe UI Semibold" panose="020B0702040204020203" pitchFamily="34" charset="0"/>
                </a:rPr>
                <a:t>without charging </a:t>
              </a:r>
              <a:r>
                <a:rPr lang="en-US" sz="1400" dirty="0">
                  <a:solidFill>
                    <a:schemeClr val="tx1"/>
                  </a:solidFill>
                  <a:ea typeface="Open Sans" panose="020B0606030504020204" pitchFamily="34" charset="0"/>
                  <a:cs typeface="Segoe UI" panose="020B0502040204020203" pitchFamily="34" charset="0"/>
                </a:rPr>
                <a:t>by relying on long-lasting battery life, including up to 17 hours on certain models</a:t>
              </a:r>
              <a:endParaRPr lang="en-US" sz="1400" dirty="0">
                <a:gradFill>
                  <a:gsLst>
                    <a:gs pos="0">
                      <a:srgbClr val="FFFFFF"/>
                    </a:gs>
                    <a:gs pos="100000">
                      <a:srgbClr val="FFFFFF"/>
                    </a:gs>
                  </a:gsLst>
                  <a:lin ang="5400000" scaled="0"/>
                </a:gradFill>
                <a:ea typeface="Open Sans" panose="020B0606030504020204" pitchFamily="34" charset="0"/>
                <a:cs typeface="Segoe UI" panose="020B0502040204020203" pitchFamily="34" charset="0"/>
              </a:endParaRPr>
            </a:p>
          </p:txBody>
        </p:sp>
        <p:sp>
          <p:nvSpPr>
            <p:cNvPr id="35" name="Oval 34">
              <a:extLst>
                <a:ext uri="{FF2B5EF4-FFF2-40B4-BE49-F238E27FC236}">
                  <a16:creationId xmlns:a16="http://schemas.microsoft.com/office/drawing/2014/main" id="{F26235C5-C202-4502-B546-D021454E34EA}"/>
                </a:ext>
              </a:extLst>
            </p:cNvPr>
            <p:cNvSpPr/>
            <p:nvPr/>
          </p:nvSpPr>
          <p:spPr>
            <a:xfrm>
              <a:off x="2480854" y="7574255"/>
              <a:ext cx="715061" cy="6938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400">
                <a:gradFill>
                  <a:gsLst>
                    <a:gs pos="0">
                      <a:srgbClr val="FFFFFF"/>
                    </a:gs>
                    <a:gs pos="100000">
                      <a:srgbClr val="FFFFFF"/>
                    </a:gs>
                  </a:gsLst>
                  <a:lin ang="5400000" scaled="0"/>
                </a:gradFill>
                <a:cs typeface="Segoe UI" pitchFamily="34" charset="0"/>
              </a:endParaRPr>
            </a:p>
          </p:txBody>
        </p:sp>
        <p:sp>
          <p:nvSpPr>
            <p:cNvPr id="37" name="battery" title="Icon of a battery">
              <a:extLst>
                <a:ext uri="{FF2B5EF4-FFF2-40B4-BE49-F238E27FC236}">
                  <a16:creationId xmlns:a16="http://schemas.microsoft.com/office/drawing/2014/main" id="{BA4DB260-7361-41EC-B9BA-E5038C4BBE71}"/>
                </a:ext>
              </a:extLst>
            </p:cNvPr>
            <p:cNvSpPr>
              <a:spLocks noChangeAspect="1" noEditPoints="1"/>
            </p:cNvSpPr>
            <p:nvPr/>
          </p:nvSpPr>
          <p:spPr bwMode="auto">
            <a:xfrm>
              <a:off x="2618115" y="7816439"/>
              <a:ext cx="440538" cy="209436"/>
            </a:xfrm>
            <a:custGeom>
              <a:avLst/>
              <a:gdLst>
                <a:gd name="T0" fmla="*/ 226 w 244"/>
                <a:gd name="T1" fmla="*/ 116 h 116"/>
                <a:gd name="T2" fmla="*/ 0 w 244"/>
                <a:gd name="T3" fmla="*/ 116 h 116"/>
                <a:gd name="T4" fmla="*/ 0 w 244"/>
                <a:gd name="T5" fmla="*/ 0 h 116"/>
                <a:gd name="T6" fmla="*/ 226 w 244"/>
                <a:gd name="T7" fmla="*/ 0 h 116"/>
                <a:gd name="T8" fmla="*/ 226 w 244"/>
                <a:gd name="T9" fmla="*/ 116 h 116"/>
                <a:gd name="T10" fmla="*/ 226 w 244"/>
                <a:gd name="T11" fmla="*/ 78 h 116"/>
                <a:gd name="T12" fmla="*/ 244 w 244"/>
                <a:gd name="T13" fmla="*/ 78 h 116"/>
                <a:gd name="T14" fmla="*/ 244 w 244"/>
                <a:gd name="T15" fmla="*/ 36 h 116"/>
                <a:gd name="T16" fmla="*/ 226 w 244"/>
                <a:gd name="T17" fmla="*/ 3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116">
                  <a:moveTo>
                    <a:pt x="226" y="116"/>
                  </a:moveTo>
                  <a:lnTo>
                    <a:pt x="0" y="116"/>
                  </a:lnTo>
                  <a:lnTo>
                    <a:pt x="0" y="0"/>
                  </a:lnTo>
                  <a:lnTo>
                    <a:pt x="226" y="0"/>
                  </a:lnTo>
                  <a:lnTo>
                    <a:pt x="226" y="116"/>
                  </a:lnTo>
                  <a:moveTo>
                    <a:pt x="226" y="78"/>
                  </a:moveTo>
                  <a:lnTo>
                    <a:pt x="244" y="78"/>
                  </a:lnTo>
                  <a:lnTo>
                    <a:pt x="244" y="36"/>
                  </a:lnTo>
                  <a:lnTo>
                    <a:pt x="226" y="36"/>
                  </a:lnTo>
                </a:path>
              </a:pathLst>
            </a:cu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400">
                <a:gradFill>
                  <a:gsLst>
                    <a:gs pos="0">
                      <a:srgbClr val="FFFFFF"/>
                    </a:gs>
                    <a:gs pos="100000">
                      <a:srgbClr val="FFFFFF"/>
                    </a:gs>
                  </a:gsLst>
                  <a:lin ang="5400000" scaled="0"/>
                </a:gradFill>
                <a:cs typeface="Segoe UI" pitchFamily="34" charset="0"/>
              </a:endParaRPr>
            </a:p>
          </p:txBody>
        </p:sp>
      </p:grpSp>
      <p:grpSp>
        <p:nvGrpSpPr>
          <p:cNvPr id="9" name="Group 8">
            <a:extLst>
              <a:ext uri="{FF2B5EF4-FFF2-40B4-BE49-F238E27FC236}">
                <a16:creationId xmlns:a16="http://schemas.microsoft.com/office/drawing/2014/main" id="{CB5651AC-73EF-4EE7-B864-F0D2927D7312}"/>
              </a:ext>
            </a:extLst>
          </p:cNvPr>
          <p:cNvGrpSpPr/>
          <p:nvPr/>
        </p:nvGrpSpPr>
        <p:grpSpPr>
          <a:xfrm>
            <a:off x="2480854" y="6262657"/>
            <a:ext cx="5033935" cy="693805"/>
            <a:chOff x="2480854" y="6554164"/>
            <a:chExt cx="5033935" cy="693805"/>
          </a:xfrm>
        </p:grpSpPr>
        <p:sp>
          <p:nvSpPr>
            <p:cNvPr id="12" name="Rectangle 11">
              <a:extLst>
                <a:ext uri="{FF2B5EF4-FFF2-40B4-BE49-F238E27FC236}">
                  <a16:creationId xmlns:a16="http://schemas.microsoft.com/office/drawing/2014/main" id="{38A3FD00-42B0-463D-91BA-E2D01B197DF8}"/>
                </a:ext>
              </a:extLst>
            </p:cNvPr>
            <p:cNvSpPr/>
            <p:nvPr/>
          </p:nvSpPr>
          <p:spPr bwMode="auto">
            <a:xfrm>
              <a:off x="3216826" y="6554923"/>
              <a:ext cx="4297963" cy="6930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Take handwritten notes, draw, and more </a:t>
              </a:r>
              <a:r>
                <a:rPr lang="en-US" sz="1400" dirty="0">
                  <a:solidFill>
                    <a:schemeClr val="tx1"/>
                  </a:solidFill>
                  <a:ea typeface="Open Sans" panose="020B0606030504020204" pitchFamily="34" charset="0"/>
                  <a:cs typeface="Segoe UI" panose="020B0502040204020203" pitchFamily="34" charset="0"/>
                </a:rPr>
                <a:t>using touch screens on all models and the versatile Surface Pen for precise digital inking</a:t>
              </a:r>
            </a:p>
          </p:txBody>
        </p:sp>
        <p:sp>
          <p:nvSpPr>
            <p:cNvPr id="29" name="Oval 28">
              <a:extLst>
                <a:ext uri="{FF2B5EF4-FFF2-40B4-BE49-F238E27FC236}">
                  <a16:creationId xmlns:a16="http://schemas.microsoft.com/office/drawing/2014/main" id="{222884E3-D0CF-4D1A-AA0D-7000011DC0C3}"/>
                </a:ext>
              </a:extLst>
            </p:cNvPr>
            <p:cNvSpPr/>
            <p:nvPr/>
          </p:nvSpPr>
          <p:spPr>
            <a:xfrm>
              <a:off x="2480854" y="6554164"/>
              <a:ext cx="715061" cy="6938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400">
                <a:gradFill>
                  <a:gsLst>
                    <a:gs pos="0">
                      <a:srgbClr val="FFFFFF"/>
                    </a:gs>
                    <a:gs pos="100000">
                      <a:srgbClr val="FFFFFF"/>
                    </a:gs>
                  </a:gsLst>
                  <a:lin ang="5400000" scaled="0"/>
                </a:gradFill>
                <a:latin typeface="Segoe UI Semilight"/>
                <a:cs typeface="Segoe UI" pitchFamily="34" charset="0"/>
              </a:endParaRPr>
            </a:p>
          </p:txBody>
        </p:sp>
        <p:sp>
          <p:nvSpPr>
            <p:cNvPr id="38" name="Touchscreen" title="Icon of a closed hand with one finger touching a screen">
              <a:extLst>
                <a:ext uri="{FF2B5EF4-FFF2-40B4-BE49-F238E27FC236}">
                  <a16:creationId xmlns:a16="http://schemas.microsoft.com/office/drawing/2014/main" id="{AC31F984-D06D-4BEF-9710-6EB1BA370862}"/>
                </a:ext>
              </a:extLst>
            </p:cNvPr>
            <p:cNvSpPr>
              <a:spLocks noChangeAspect="1" noEditPoints="1"/>
            </p:cNvSpPr>
            <p:nvPr/>
          </p:nvSpPr>
          <p:spPr bwMode="auto">
            <a:xfrm>
              <a:off x="2643333" y="6718186"/>
              <a:ext cx="390103" cy="365760"/>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400">
                <a:gradFill>
                  <a:gsLst>
                    <a:gs pos="0">
                      <a:srgbClr val="FFFFFF"/>
                    </a:gs>
                    <a:gs pos="100000">
                      <a:srgbClr val="FFFFFF"/>
                    </a:gs>
                  </a:gsLst>
                  <a:lin ang="5400000" scaled="0"/>
                </a:gradFill>
                <a:cs typeface="Segoe UI" pitchFamily="34" charset="0"/>
              </a:endParaRPr>
            </a:p>
          </p:txBody>
        </p:sp>
      </p:grpSp>
      <p:grpSp>
        <p:nvGrpSpPr>
          <p:cNvPr id="16" name="Group 15">
            <a:extLst>
              <a:ext uri="{FF2B5EF4-FFF2-40B4-BE49-F238E27FC236}">
                <a16:creationId xmlns:a16="http://schemas.microsoft.com/office/drawing/2014/main" id="{3F1F7A96-F546-49A9-8670-FD343945495D}"/>
              </a:ext>
            </a:extLst>
          </p:cNvPr>
          <p:cNvGrpSpPr/>
          <p:nvPr/>
        </p:nvGrpSpPr>
        <p:grpSpPr>
          <a:xfrm>
            <a:off x="2480854" y="8595103"/>
            <a:ext cx="5068638" cy="699468"/>
            <a:chOff x="2480854" y="8595103"/>
            <a:chExt cx="5068638" cy="699468"/>
          </a:xfrm>
        </p:grpSpPr>
        <p:sp>
          <p:nvSpPr>
            <p:cNvPr id="15" name="Rectangle 14">
              <a:extLst>
                <a:ext uri="{FF2B5EF4-FFF2-40B4-BE49-F238E27FC236}">
                  <a16:creationId xmlns:a16="http://schemas.microsoft.com/office/drawing/2014/main" id="{86DA6AE4-2DA2-4709-B578-78707DB97925}"/>
                </a:ext>
              </a:extLst>
            </p:cNvPr>
            <p:cNvSpPr/>
            <p:nvPr/>
          </p:nvSpPr>
          <p:spPr bwMode="auto">
            <a:xfrm>
              <a:off x="3216825" y="8595104"/>
              <a:ext cx="4332667" cy="6994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Choose the model that’s right for you, </a:t>
              </a:r>
              <a:r>
                <a:rPr lang="en-US" sz="1400" dirty="0">
                  <a:solidFill>
                    <a:schemeClr val="tx1"/>
                  </a:solidFill>
                  <a:ea typeface="Open Sans" panose="020B0606030504020204" pitchFamily="34" charset="0"/>
                  <a:cs typeface="Segoe UI" panose="020B0502040204020203" pitchFamily="34" charset="0"/>
                </a:rPr>
                <a:t>including 2-in-1 designs that flip between tablet and laptop, and devices with LTE capabilities</a:t>
              </a:r>
              <a:endParaRPr lang="en-US" sz="1400" dirty="0">
                <a:gradFill>
                  <a:gsLst>
                    <a:gs pos="0">
                      <a:srgbClr val="FFFFFF"/>
                    </a:gs>
                    <a:gs pos="100000">
                      <a:srgbClr val="FFFFFF"/>
                    </a:gs>
                  </a:gsLst>
                  <a:lin ang="5400000" scaled="0"/>
                </a:gradFill>
                <a:ea typeface="Open Sans" panose="020B0606030504020204" pitchFamily="34" charset="0"/>
                <a:cs typeface="Segoe UI" panose="020B0502040204020203" pitchFamily="34" charset="0"/>
              </a:endParaRPr>
            </a:p>
          </p:txBody>
        </p:sp>
        <p:sp>
          <p:nvSpPr>
            <p:cNvPr id="32" name="Oval 31">
              <a:extLst>
                <a:ext uri="{FF2B5EF4-FFF2-40B4-BE49-F238E27FC236}">
                  <a16:creationId xmlns:a16="http://schemas.microsoft.com/office/drawing/2014/main" id="{054186FE-737E-45FB-8715-BFE3DA7098B7}"/>
                </a:ext>
              </a:extLst>
            </p:cNvPr>
            <p:cNvSpPr/>
            <p:nvPr/>
          </p:nvSpPr>
          <p:spPr>
            <a:xfrm>
              <a:off x="2480854" y="8595103"/>
              <a:ext cx="715061" cy="6938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400">
                <a:gradFill>
                  <a:gsLst>
                    <a:gs pos="0">
                      <a:srgbClr val="FFFFFF"/>
                    </a:gs>
                    <a:gs pos="100000">
                      <a:srgbClr val="FFFFFF"/>
                    </a:gs>
                  </a:gsLst>
                  <a:lin ang="5400000" scaled="0"/>
                </a:gradFill>
                <a:cs typeface="Segoe UI" pitchFamily="34" charset="0"/>
              </a:endParaRPr>
            </a:p>
          </p:txBody>
        </p:sp>
        <p:sp>
          <p:nvSpPr>
            <p:cNvPr id="39" name="UniversalApp_E8CC" title="Icon of a cellphone in front of a tablet">
              <a:extLst>
                <a:ext uri="{FF2B5EF4-FFF2-40B4-BE49-F238E27FC236}">
                  <a16:creationId xmlns:a16="http://schemas.microsoft.com/office/drawing/2014/main" id="{3B4F77F9-89B5-4066-8B24-797FEF048118}"/>
                </a:ext>
              </a:extLst>
            </p:cNvPr>
            <p:cNvSpPr>
              <a:spLocks noChangeAspect="1" noEditPoints="1"/>
            </p:cNvSpPr>
            <p:nvPr/>
          </p:nvSpPr>
          <p:spPr bwMode="auto">
            <a:xfrm>
              <a:off x="2599499" y="8766707"/>
              <a:ext cx="477770" cy="350596"/>
            </a:xfrm>
            <a:custGeom>
              <a:avLst/>
              <a:gdLst>
                <a:gd name="T0" fmla="*/ 1250 w 3750"/>
                <a:gd name="T1" fmla="*/ 2750 h 2750"/>
                <a:gd name="T2" fmla="*/ 0 w 3750"/>
                <a:gd name="T3" fmla="*/ 2750 h 2750"/>
                <a:gd name="T4" fmla="*/ 0 w 3750"/>
                <a:gd name="T5" fmla="*/ 750 h 2750"/>
                <a:gd name="T6" fmla="*/ 1250 w 3750"/>
                <a:gd name="T7" fmla="*/ 750 h 2750"/>
                <a:gd name="T8" fmla="*/ 1250 w 3750"/>
                <a:gd name="T9" fmla="*/ 2750 h 2750"/>
                <a:gd name="T10" fmla="*/ 375 w 3750"/>
                <a:gd name="T11" fmla="*/ 2250 h 2750"/>
                <a:gd name="T12" fmla="*/ 875 w 3750"/>
                <a:gd name="T13" fmla="*/ 2250 h 2750"/>
                <a:gd name="T14" fmla="*/ 1875 w 3750"/>
                <a:gd name="T15" fmla="*/ 1750 h 2750"/>
                <a:gd name="T16" fmla="*/ 2375 w 3750"/>
                <a:gd name="T17" fmla="*/ 1750 h 2750"/>
                <a:gd name="T18" fmla="*/ 1250 w 3750"/>
                <a:gd name="T19" fmla="*/ 2250 h 2750"/>
                <a:gd name="T20" fmla="*/ 3625 w 3750"/>
                <a:gd name="T21" fmla="*/ 2250 h 2750"/>
                <a:gd name="T22" fmla="*/ 3750 w 3750"/>
                <a:gd name="T23" fmla="*/ 2125 h 2750"/>
                <a:gd name="T24" fmla="*/ 3750 w 3750"/>
                <a:gd name="T25" fmla="*/ 125 h 2750"/>
                <a:gd name="T26" fmla="*/ 3625 w 3750"/>
                <a:gd name="T27" fmla="*/ 0 h 2750"/>
                <a:gd name="T28" fmla="*/ 625 w 3750"/>
                <a:gd name="T29" fmla="*/ 0 h 2750"/>
                <a:gd name="T30" fmla="*/ 500 w 3750"/>
                <a:gd name="T31" fmla="*/ 125 h 2750"/>
                <a:gd name="T32" fmla="*/ 500 w 3750"/>
                <a:gd name="T33" fmla="*/ 7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50" h="2750">
                  <a:moveTo>
                    <a:pt x="1250" y="2750"/>
                  </a:moveTo>
                  <a:cubicBezTo>
                    <a:pt x="0" y="2750"/>
                    <a:pt x="0" y="2750"/>
                    <a:pt x="0" y="2750"/>
                  </a:cubicBezTo>
                  <a:cubicBezTo>
                    <a:pt x="0" y="750"/>
                    <a:pt x="0" y="750"/>
                    <a:pt x="0" y="750"/>
                  </a:cubicBezTo>
                  <a:cubicBezTo>
                    <a:pt x="1250" y="750"/>
                    <a:pt x="1250" y="750"/>
                    <a:pt x="1250" y="750"/>
                  </a:cubicBezTo>
                  <a:lnTo>
                    <a:pt x="1250" y="2750"/>
                  </a:lnTo>
                  <a:close/>
                  <a:moveTo>
                    <a:pt x="375" y="2250"/>
                  </a:moveTo>
                  <a:cubicBezTo>
                    <a:pt x="875" y="2250"/>
                    <a:pt x="875" y="2250"/>
                    <a:pt x="875" y="2250"/>
                  </a:cubicBezTo>
                  <a:moveTo>
                    <a:pt x="1875" y="1750"/>
                  </a:moveTo>
                  <a:cubicBezTo>
                    <a:pt x="2375" y="1750"/>
                    <a:pt x="2375" y="1750"/>
                    <a:pt x="2375" y="1750"/>
                  </a:cubicBezTo>
                  <a:moveTo>
                    <a:pt x="1250" y="2250"/>
                  </a:moveTo>
                  <a:cubicBezTo>
                    <a:pt x="3625" y="2250"/>
                    <a:pt x="3625" y="2250"/>
                    <a:pt x="3625" y="2250"/>
                  </a:cubicBezTo>
                  <a:cubicBezTo>
                    <a:pt x="3694" y="2250"/>
                    <a:pt x="3750" y="2194"/>
                    <a:pt x="3750" y="2125"/>
                  </a:cubicBezTo>
                  <a:cubicBezTo>
                    <a:pt x="3750" y="125"/>
                    <a:pt x="3750" y="125"/>
                    <a:pt x="3750" y="125"/>
                  </a:cubicBezTo>
                  <a:cubicBezTo>
                    <a:pt x="3750" y="56"/>
                    <a:pt x="3694" y="0"/>
                    <a:pt x="3625" y="0"/>
                  </a:cubicBezTo>
                  <a:cubicBezTo>
                    <a:pt x="625" y="0"/>
                    <a:pt x="625" y="0"/>
                    <a:pt x="625" y="0"/>
                  </a:cubicBezTo>
                  <a:cubicBezTo>
                    <a:pt x="556" y="0"/>
                    <a:pt x="500" y="56"/>
                    <a:pt x="500" y="125"/>
                  </a:cubicBezTo>
                  <a:cubicBezTo>
                    <a:pt x="500" y="750"/>
                    <a:pt x="500" y="750"/>
                    <a:pt x="500" y="750"/>
                  </a:cubicBezTo>
                </a:path>
              </a:pathLst>
            </a:cu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400">
                <a:gradFill>
                  <a:gsLst>
                    <a:gs pos="0">
                      <a:srgbClr val="FFFFFF"/>
                    </a:gs>
                    <a:gs pos="100000">
                      <a:srgbClr val="FFFFFF"/>
                    </a:gs>
                  </a:gsLst>
                  <a:lin ang="5400000" scaled="0"/>
                </a:gradFill>
                <a:cs typeface="Segoe UI" pitchFamily="34" charset="0"/>
              </a:endParaRPr>
            </a:p>
          </p:txBody>
        </p:sp>
      </p:grpSp>
      <p:sp>
        <p:nvSpPr>
          <p:cNvPr id="43" name="Rectangle 42">
            <a:extLst>
              <a:ext uri="{FF2B5EF4-FFF2-40B4-BE49-F238E27FC236}">
                <a16:creationId xmlns:a16="http://schemas.microsoft.com/office/drawing/2014/main" id="{3C130B6E-CCFD-4CAC-9B83-52707097A6A1}"/>
              </a:ext>
            </a:extLst>
          </p:cNvPr>
          <p:cNvSpPr/>
          <p:nvPr/>
        </p:nvSpPr>
        <p:spPr bwMode="auto">
          <a:xfrm>
            <a:off x="336003" y="1546447"/>
            <a:ext cx="3391333" cy="6289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18288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400" dirty="0">
                <a:solidFill>
                  <a:schemeClr val="tx1"/>
                </a:solidFill>
                <a:cs typeface="Segoe UI Semibold" panose="020B0702040204020203" pitchFamily="34" charset="0"/>
              </a:rPr>
              <a:t>Windows devices can help prepare you for success no matter where you are—on campus, at home, or on the go. </a:t>
            </a:r>
            <a:endParaRPr lang="en-US" sz="1400" dirty="0">
              <a:solidFill>
                <a:srgbClr val="FF0000"/>
              </a:solidFill>
              <a:cs typeface="Segoe UI Semibold" panose="020B0702040204020203" pitchFamily="34" charset="0"/>
            </a:endParaRPr>
          </a:p>
        </p:txBody>
      </p:sp>
      <p:sp>
        <p:nvSpPr>
          <p:cNvPr id="2" name="Rectangle 1">
            <a:extLst>
              <a:ext uri="{FF2B5EF4-FFF2-40B4-BE49-F238E27FC236}">
                <a16:creationId xmlns:a16="http://schemas.microsoft.com/office/drawing/2014/main" id="{75434FB6-35F4-4056-BEDB-2454C794A5AA}"/>
              </a:ext>
            </a:extLst>
          </p:cNvPr>
          <p:cNvSpPr>
            <a:spLocks/>
          </p:cNvSpPr>
          <p:nvPr/>
        </p:nvSpPr>
        <p:spPr bwMode="auto">
          <a:xfrm>
            <a:off x="0" y="5608861"/>
            <a:ext cx="7772400" cy="43784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Surface devices help you get ahead and make the most of Windows and Office 365</a:t>
            </a:r>
          </a:p>
        </p:txBody>
      </p:sp>
      <p:grpSp>
        <p:nvGrpSpPr>
          <p:cNvPr id="8" name="Group 7">
            <a:extLst>
              <a:ext uri="{FF2B5EF4-FFF2-40B4-BE49-F238E27FC236}">
                <a16:creationId xmlns:a16="http://schemas.microsoft.com/office/drawing/2014/main" id="{0454A8D1-A81D-46F4-A90E-8C0C3EEB0D14}"/>
              </a:ext>
            </a:extLst>
          </p:cNvPr>
          <p:cNvGrpSpPr/>
          <p:nvPr/>
        </p:nvGrpSpPr>
        <p:grpSpPr>
          <a:xfrm>
            <a:off x="6765309" y="3729996"/>
            <a:ext cx="812674" cy="812674"/>
            <a:chOff x="6643146" y="3720472"/>
            <a:chExt cx="682254" cy="682254"/>
          </a:xfrm>
        </p:grpSpPr>
        <p:sp>
          <p:nvSpPr>
            <p:cNvPr id="31" name="Oval 30">
              <a:extLst>
                <a:ext uri="{FF2B5EF4-FFF2-40B4-BE49-F238E27FC236}">
                  <a16:creationId xmlns:a16="http://schemas.microsoft.com/office/drawing/2014/main" id="{C332D979-D56D-4293-B619-B6E7F7C775C4}"/>
                </a:ext>
              </a:extLst>
            </p:cNvPr>
            <p:cNvSpPr/>
            <p:nvPr/>
          </p:nvSpPr>
          <p:spPr bwMode="auto">
            <a:xfrm>
              <a:off x="6643146" y="3720472"/>
              <a:ext cx="682254" cy="682254"/>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3" name="Browser_3" title="Icon of a browser window with an arrow pointing from the outside to the center">
              <a:extLst>
                <a:ext uri="{FF2B5EF4-FFF2-40B4-BE49-F238E27FC236}">
                  <a16:creationId xmlns:a16="http://schemas.microsoft.com/office/drawing/2014/main" id="{AB871773-0AC5-4FDF-8AF4-325E95CC3DE9}"/>
                </a:ext>
              </a:extLst>
            </p:cNvPr>
            <p:cNvSpPr>
              <a:spLocks noChangeAspect="1" noEditPoints="1"/>
            </p:cNvSpPr>
            <p:nvPr/>
          </p:nvSpPr>
          <p:spPr bwMode="auto">
            <a:xfrm>
              <a:off x="6818358" y="3903785"/>
              <a:ext cx="331828" cy="315627"/>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53535"/>
                </a:solidFill>
                <a:effectLst/>
                <a:uLnTx/>
                <a:uFillTx/>
                <a:latin typeface="Segoe UI Semilight"/>
                <a:ea typeface="+mn-ea"/>
                <a:cs typeface="+mn-cs"/>
              </a:endParaRPr>
            </a:p>
          </p:txBody>
        </p:sp>
      </p:grpSp>
      <p:cxnSp>
        <p:nvCxnSpPr>
          <p:cNvPr id="34" name="Straight Connector 33">
            <a:extLst>
              <a:ext uri="{FF2B5EF4-FFF2-40B4-BE49-F238E27FC236}">
                <a16:creationId xmlns:a16="http://schemas.microsoft.com/office/drawing/2014/main" id="{8B562AD1-0952-4B7A-8878-49BEEAFA6DE4}"/>
              </a:ext>
            </a:extLst>
          </p:cNvPr>
          <p:cNvCxnSpPr>
            <a:cxnSpLocks/>
          </p:cNvCxnSpPr>
          <p:nvPr/>
        </p:nvCxnSpPr>
        <p:spPr>
          <a:xfrm flipV="1">
            <a:off x="7177272" y="1083584"/>
            <a:ext cx="0" cy="2645922"/>
          </a:xfrm>
          <a:prstGeom prst="line">
            <a:avLst/>
          </a:prstGeom>
          <a:solidFill>
            <a:schemeClr val="bg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36" name="Group 35">
            <a:extLst>
              <a:ext uri="{FF2B5EF4-FFF2-40B4-BE49-F238E27FC236}">
                <a16:creationId xmlns:a16="http://schemas.microsoft.com/office/drawing/2014/main" id="{9A1DCBF3-24B8-478F-8D13-6F9AED99B8B3}"/>
              </a:ext>
            </a:extLst>
          </p:cNvPr>
          <p:cNvGrpSpPr/>
          <p:nvPr/>
        </p:nvGrpSpPr>
        <p:grpSpPr>
          <a:xfrm flipV="1">
            <a:off x="4926818" y="4021511"/>
            <a:ext cx="2250453" cy="2117818"/>
            <a:chOff x="9462221" y="13482582"/>
            <a:chExt cx="3768097" cy="4043107"/>
          </a:xfrm>
        </p:grpSpPr>
        <p:sp>
          <p:nvSpPr>
            <p:cNvPr id="40" name="Arc 39">
              <a:extLst>
                <a:ext uri="{FF2B5EF4-FFF2-40B4-BE49-F238E27FC236}">
                  <a16:creationId xmlns:a16="http://schemas.microsoft.com/office/drawing/2014/main" id="{AC32CFA8-858E-46C0-982F-63E7FE74D684}"/>
                </a:ext>
              </a:extLst>
            </p:cNvPr>
            <p:cNvSpPr/>
            <p:nvPr/>
          </p:nvSpPr>
          <p:spPr>
            <a:xfrm flipH="1">
              <a:off x="9462221" y="13482582"/>
              <a:ext cx="2019282" cy="2021552"/>
            </a:xfrm>
            <a:prstGeom prst="arc">
              <a:avLst>
                <a:gd name="adj1" fmla="val 21700"/>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400">
                <a:gradFill>
                  <a:gsLst>
                    <a:gs pos="0">
                      <a:srgbClr val="505050"/>
                    </a:gs>
                    <a:gs pos="100000">
                      <a:srgbClr val="505050"/>
                    </a:gs>
                  </a:gsLst>
                </a:gradFill>
              </a:endParaRPr>
            </a:p>
          </p:txBody>
        </p:sp>
        <p:sp>
          <p:nvSpPr>
            <p:cNvPr id="41" name="Arc 40">
              <a:extLst>
                <a:ext uri="{FF2B5EF4-FFF2-40B4-BE49-F238E27FC236}">
                  <a16:creationId xmlns:a16="http://schemas.microsoft.com/office/drawing/2014/main" id="{7DEC3BB1-8791-4F83-A5DB-A3FF06B4F78D}"/>
                </a:ext>
              </a:extLst>
            </p:cNvPr>
            <p:cNvSpPr/>
            <p:nvPr/>
          </p:nvSpPr>
          <p:spPr>
            <a:xfrm rot="10800000" flipH="1">
              <a:off x="11211036" y="15504137"/>
              <a:ext cx="2019282" cy="2021552"/>
            </a:xfrm>
            <a:prstGeom prst="arc">
              <a:avLst>
                <a:gd name="adj1" fmla="val 21543867"/>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400">
                <a:gradFill>
                  <a:gsLst>
                    <a:gs pos="0">
                      <a:srgbClr val="505050"/>
                    </a:gs>
                    <a:gs pos="100000">
                      <a:srgbClr val="505050"/>
                    </a:gs>
                  </a:gsLst>
                </a:gradFill>
              </a:endParaRPr>
            </a:p>
          </p:txBody>
        </p:sp>
        <p:cxnSp>
          <p:nvCxnSpPr>
            <p:cNvPr id="42" name="Straight Connector 41">
              <a:extLst>
                <a:ext uri="{FF2B5EF4-FFF2-40B4-BE49-F238E27FC236}">
                  <a16:creationId xmlns:a16="http://schemas.microsoft.com/office/drawing/2014/main" id="{9536AB5C-07F0-4443-9187-90A687A8601A}"/>
                </a:ext>
              </a:extLst>
            </p:cNvPr>
            <p:cNvCxnSpPr>
              <a:cxnSpLocks/>
            </p:cNvCxnSpPr>
            <p:nvPr/>
          </p:nvCxnSpPr>
          <p:spPr>
            <a:xfrm>
              <a:off x="10486152" y="15504134"/>
              <a:ext cx="172023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spTree>
    <p:extLst>
      <p:ext uri="{BB962C8B-B14F-4D97-AF65-F5344CB8AC3E}">
        <p14:creationId xmlns:p14="http://schemas.microsoft.com/office/powerpoint/2010/main" val="38790975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D8642F20-8666-46FC-BAD4-3C323BA33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26" b="48063"/>
          <a:stretch/>
        </p:blipFill>
        <p:spPr bwMode="auto">
          <a:xfrm>
            <a:off x="-1" y="7701148"/>
            <a:ext cx="7772399" cy="1842704"/>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7CFCE701-72D3-4E26-B276-3237FC81E24E}"/>
              </a:ext>
            </a:extLst>
          </p:cNvPr>
          <p:cNvSpPr>
            <a:spLocks/>
          </p:cNvSpPr>
          <p:nvPr/>
        </p:nvSpPr>
        <p:spPr>
          <a:xfrm>
            <a:off x="1" y="7711373"/>
            <a:ext cx="7772400" cy="183759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sp>
        <p:nvSpPr>
          <p:cNvPr id="35" name="Rectangle 34">
            <a:extLst>
              <a:ext uri="{FF2B5EF4-FFF2-40B4-BE49-F238E27FC236}">
                <a16:creationId xmlns:a16="http://schemas.microsoft.com/office/drawing/2014/main" id="{26BC14F2-738E-4B59-A0EB-644156B99672}"/>
              </a:ext>
            </a:extLst>
          </p:cNvPr>
          <p:cNvSpPr>
            <a:spLocks/>
          </p:cNvSpPr>
          <p:nvPr/>
        </p:nvSpPr>
        <p:spPr>
          <a:xfrm>
            <a:off x="5587214" y="1854146"/>
            <a:ext cx="2185185" cy="5847002"/>
          </a:xfrm>
          <a:prstGeom prst="rect">
            <a:avLst/>
          </a:prstGeom>
          <a:solidFill>
            <a:srgbClr val="F2F3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cxnSp>
        <p:nvCxnSpPr>
          <p:cNvPr id="36" name="Straight Connector 35">
            <a:extLst>
              <a:ext uri="{FF2B5EF4-FFF2-40B4-BE49-F238E27FC236}">
                <a16:creationId xmlns:a16="http://schemas.microsoft.com/office/drawing/2014/main" id="{445E190A-59CB-47E6-B9D7-AA0E3F9C71F0}"/>
              </a:ext>
            </a:extLst>
          </p:cNvPr>
          <p:cNvCxnSpPr>
            <a:cxnSpLocks/>
          </p:cNvCxnSpPr>
          <p:nvPr/>
        </p:nvCxnSpPr>
        <p:spPr>
          <a:xfrm>
            <a:off x="546516" y="1091064"/>
            <a:ext cx="0" cy="66203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926D7DF9-8A34-485E-A701-116C0171EB71}"/>
              </a:ext>
            </a:extLst>
          </p:cNvPr>
          <p:cNvSpPr>
            <a:spLocks/>
          </p:cNvSpPr>
          <p:nvPr/>
        </p:nvSpPr>
        <p:spPr>
          <a:xfrm>
            <a:off x="5739786" y="5745562"/>
            <a:ext cx="1880040" cy="716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rPr>
              <a:t>For advice about making the most of Windows 10 on your new Surface device, visit </a:t>
            </a:r>
            <a:r>
              <a:rPr lang="en-US" sz="1400" dirty="0">
                <a:solidFill>
                  <a:schemeClr val="tx2"/>
                </a:solidFill>
                <a:hlinkClick r:id="rId3">
                  <a:extLst>
                    <a:ext uri="{A12FA001-AC4F-418D-AE19-62706E023703}">
                      <ahyp:hlinkClr xmlns:ahyp="http://schemas.microsoft.com/office/drawing/2018/hyperlinkcolor" val="tx"/>
                    </a:ext>
                  </a:extLst>
                </a:hlinkClick>
              </a:rPr>
              <a:t>microsoft.com/tips</a:t>
            </a:r>
            <a:endParaRPr lang="en-US" sz="1400" dirty="0">
              <a:solidFill>
                <a:schemeClr val="tx2"/>
              </a:solidFill>
            </a:endParaRPr>
          </a:p>
        </p:txBody>
      </p:sp>
      <p:sp>
        <p:nvSpPr>
          <p:cNvPr id="39" name="Rectangle 38">
            <a:extLst>
              <a:ext uri="{FF2B5EF4-FFF2-40B4-BE49-F238E27FC236}">
                <a16:creationId xmlns:a16="http://schemas.microsoft.com/office/drawing/2014/main" id="{585CC3A1-CF71-4A60-ADF5-8B931BCCCBAA}"/>
              </a:ext>
            </a:extLst>
          </p:cNvPr>
          <p:cNvSpPr/>
          <p:nvPr/>
        </p:nvSpPr>
        <p:spPr>
          <a:xfrm>
            <a:off x="5672722" y="5397025"/>
            <a:ext cx="2113700" cy="307777"/>
          </a:xfrm>
          <a:prstGeom prst="rect">
            <a:avLst/>
          </a:prstGeom>
          <a:noFill/>
        </p:spPr>
        <p:txBody>
          <a:bodyPr wrap="square">
            <a:spAutoFit/>
          </a:bodyPr>
          <a:lstStyle/>
          <a:p>
            <a:pPr algn="ctr"/>
            <a:r>
              <a:rPr lang="en-US" sz="1400" b="1" dirty="0">
                <a:latin typeface="Segoe UI Semibold" panose="020B0702040204020203" pitchFamily="34" charset="0"/>
                <a:cs typeface="Segoe UI Semibold" panose="020B0702040204020203" pitchFamily="34" charset="0"/>
              </a:rPr>
              <a:t>Tips &amp; Tricks</a:t>
            </a:r>
          </a:p>
        </p:txBody>
      </p:sp>
      <p:grpSp>
        <p:nvGrpSpPr>
          <p:cNvPr id="9" name="Group 8">
            <a:extLst>
              <a:ext uri="{FF2B5EF4-FFF2-40B4-BE49-F238E27FC236}">
                <a16:creationId xmlns:a16="http://schemas.microsoft.com/office/drawing/2014/main" id="{AFBDE613-A4B8-4635-AA6A-BF764E0C52C3}"/>
              </a:ext>
            </a:extLst>
          </p:cNvPr>
          <p:cNvGrpSpPr/>
          <p:nvPr/>
        </p:nvGrpSpPr>
        <p:grpSpPr>
          <a:xfrm>
            <a:off x="188986" y="1345278"/>
            <a:ext cx="4845857" cy="2090841"/>
            <a:chOff x="188986" y="1345278"/>
            <a:chExt cx="4845857" cy="2090841"/>
          </a:xfrm>
        </p:grpSpPr>
        <p:grpSp>
          <p:nvGrpSpPr>
            <p:cNvPr id="5" name="Group 4">
              <a:extLst>
                <a:ext uri="{FF2B5EF4-FFF2-40B4-BE49-F238E27FC236}">
                  <a16:creationId xmlns:a16="http://schemas.microsoft.com/office/drawing/2014/main" id="{FA68ECBE-130C-4CDA-B537-6BAB050368FA}"/>
                </a:ext>
              </a:extLst>
            </p:cNvPr>
            <p:cNvGrpSpPr/>
            <p:nvPr/>
          </p:nvGrpSpPr>
          <p:grpSpPr>
            <a:xfrm>
              <a:off x="1024103" y="1350750"/>
              <a:ext cx="4010740" cy="2085369"/>
              <a:chOff x="1024103" y="1350750"/>
              <a:chExt cx="4010740" cy="2085369"/>
            </a:xfrm>
          </p:grpSpPr>
          <p:sp>
            <p:nvSpPr>
              <p:cNvPr id="44" name="Rectangle 43">
                <a:extLst>
                  <a:ext uri="{FF2B5EF4-FFF2-40B4-BE49-F238E27FC236}">
                    <a16:creationId xmlns:a16="http://schemas.microsoft.com/office/drawing/2014/main" id="{9DC08D21-FCA6-488D-8662-785BD6813312}"/>
                  </a:ext>
                </a:extLst>
              </p:cNvPr>
              <p:cNvSpPr>
                <a:spLocks/>
              </p:cNvSpPr>
              <p:nvPr/>
            </p:nvSpPr>
            <p:spPr>
              <a:xfrm>
                <a:off x="1024103" y="1612819"/>
                <a:ext cx="4010740" cy="1823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r>
                  <a:rPr lang="en-US" sz="1400" dirty="0">
                    <a:solidFill>
                      <a:schemeClr val="tx1"/>
                    </a:solidFill>
                  </a:rPr>
                  <a:t>Get personal access to all things Microsoft with a </a:t>
                </a:r>
                <a:r>
                  <a:rPr lang="en-US" sz="1400" dirty="0">
                    <a:solidFill>
                      <a:schemeClr val="tx1"/>
                    </a:solidFill>
                    <a:latin typeface="Segoe UI Semibold" panose="020B0702040204020203" pitchFamily="34" charset="0"/>
                    <a:cs typeface="Segoe UI Semibold" panose="020B0702040204020203" pitchFamily="34" charset="0"/>
                  </a:rPr>
                  <a:t>single, highly secure sign-on,</a:t>
                </a:r>
                <a:r>
                  <a:rPr lang="en-US" sz="1400" dirty="0">
                    <a:solidFill>
                      <a:schemeClr val="tx1"/>
                    </a:solidFill>
                  </a:rPr>
                  <a:t> plus get free </a:t>
                </a:r>
                <a:r>
                  <a:rPr lang="en-US" sz="1400" dirty="0">
                    <a:solidFill>
                      <a:schemeClr val="tx1"/>
                    </a:solidFill>
                    <a:latin typeface="Segoe UI Semibold" panose="020B0702040204020203" pitchFamily="34" charset="0"/>
                    <a:cs typeface="Segoe UI Semibold" panose="020B0702040204020203" pitchFamily="34" charset="0"/>
                  </a:rPr>
                  <a:t>OneDrive storage </a:t>
                </a:r>
                <a:r>
                  <a:rPr lang="en-US" sz="1400" dirty="0">
                    <a:solidFill>
                      <a:schemeClr val="tx1"/>
                    </a:solidFill>
                  </a:rPr>
                  <a:t>to help you move your files to your new PC. Sign in with:</a:t>
                </a:r>
              </a:p>
              <a:p>
                <a:pPr marL="171450" indent="-171450">
                  <a:buFont typeface="Arial" panose="020B0604020202020204" pitchFamily="34" charset="0"/>
                  <a:buChar char="•"/>
                </a:pPr>
                <a:r>
                  <a:rPr lang="en-US" sz="1400" dirty="0">
                    <a:solidFill>
                      <a:schemeClr val="tx1"/>
                    </a:solidFill>
                  </a:rPr>
                  <a:t>Your student account</a:t>
                </a:r>
              </a:p>
              <a:p>
                <a:pPr marL="171450" indent="-171450">
                  <a:buFont typeface="Arial" panose="020B0604020202020204" pitchFamily="34" charset="0"/>
                  <a:buChar char="•"/>
                </a:pPr>
                <a:r>
                  <a:rPr lang="en-US" sz="1400" dirty="0">
                    <a:solidFill>
                      <a:schemeClr val="tx1"/>
                    </a:solidFill>
                  </a:rPr>
                  <a:t>A Microsoft account (check if you already have one </a:t>
                </a:r>
                <a:r>
                  <a:rPr lang="en-US" sz="1400" dirty="0">
                    <a:solidFill>
                      <a:schemeClr val="tx2"/>
                    </a:solidFill>
                    <a:hlinkClick r:id="rId4">
                      <a:extLst>
                        <a:ext uri="{A12FA001-AC4F-418D-AE19-62706E023703}">
                          <ahyp:hlinkClr xmlns:ahyp="http://schemas.microsoft.com/office/drawing/2018/hyperlinkcolor" val="tx"/>
                        </a:ext>
                      </a:extLst>
                    </a:hlinkClick>
                  </a:rPr>
                  <a:t>here</a:t>
                </a:r>
                <a:r>
                  <a:rPr lang="en-US" sz="1400" dirty="0">
                    <a:solidFill>
                      <a:schemeClr val="tx1"/>
                    </a:solidFill>
                  </a:rPr>
                  <a:t>)</a:t>
                </a:r>
              </a:p>
              <a:p>
                <a:pPr marL="171450" indent="-171450">
                  <a:buFont typeface="Arial" panose="020B0604020202020204" pitchFamily="34" charset="0"/>
                  <a:buChar char="•"/>
                </a:pPr>
                <a:r>
                  <a:rPr lang="en-US" sz="1400" dirty="0">
                    <a:solidFill>
                      <a:schemeClr val="tx1"/>
                    </a:solidFill>
                  </a:rPr>
                  <a:t>Any email</a:t>
                </a:r>
              </a:p>
            </p:txBody>
          </p:sp>
          <p:sp>
            <p:nvSpPr>
              <p:cNvPr id="45" name="Rectangle 44">
                <a:extLst>
                  <a:ext uri="{FF2B5EF4-FFF2-40B4-BE49-F238E27FC236}">
                    <a16:creationId xmlns:a16="http://schemas.microsoft.com/office/drawing/2014/main" id="{F040A4F6-6B6C-4BED-94F8-B565B27C9A9B}"/>
                  </a:ext>
                </a:extLst>
              </p:cNvPr>
              <p:cNvSpPr/>
              <p:nvPr/>
            </p:nvSpPr>
            <p:spPr>
              <a:xfrm>
                <a:off x="1024103" y="1350750"/>
                <a:ext cx="1901281" cy="246221"/>
              </a:xfrm>
              <a:prstGeom prst="rect">
                <a:avLst/>
              </a:prstGeom>
              <a:noFill/>
            </p:spPr>
            <p:txBody>
              <a:bodyPr wrap="square" lIns="0" tIns="0" rIns="0" bIns="0">
                <a:noAutofit/>
              </a:bodyPr>
              <a:lstStyle/>
              <a:p>
                <a:r>
                  <a:rPr lang="en-US" sz="1400" b="1" dirty="0">
                    <a:latin typeface="Segoe UI Semibold" panose="020B0702040204020203" pitchFamily="34" charset="0"/>
                    <a:cs typeface="Segoe UI Semibold" panose="020B0702040204020203" pitchFamily="34" charset="0"/>
                  </a:rPr>
                  <a:t>Sign in with Microsoft</a:t>
                </a:r>
              </a:p>
            </p:txBody>
          </p:sp>
        </p:grpSp>
        <p:grpSp>
          <p:nvGrpSpPr>
            <p:cNvPr id="46" name="Group 45">
              <a:extLst>
                <a:ext uri="{FF2B5EF4-FFF2-40B4-BE49-F238E27FC236}">
                  <a16:creationId xmlns:a16="http://schemas.microsoft.com/office/drawing/2014/main" id="{3817687D-AD4A-44C4-8DFF-E9AA991EDB59}"/>
                </a:ext>
              </a:extLst>
            </p:cNvPr>
            <p:cNvGrpSpPr/>
            <p:nvPr/>
          </p:nvGrpSpPr>
          <p:grpSpPr>
            <a:xfrm>
              <a:off x="188986" y="1345278"/>
              <a:ext cx="715061" cy="693804"/>
              <a:chOff x="917938" y="4871808"/>
              <a:chExt cx="1324535" cy="1324535"/>
            </a:xfrm>
          </p:grpSpPr>
          <p:sp>
            <p:nvSpPr>
              <p:cNvPr id="47" name="Oval 46">
                <a:extLst>
                  <a:ext uri="{FF2B5EF4-FFF2-40B4-BE49-F238E27FC236}">
                    <a16:creationId xmlns:a16="http://schemas.microsoft.com/office/drawing/2014/main" id="{D2825610-A02A-4C47-B173-E511D940F4AA}"/>
                  </a:ext>
                </a:extLst>
              </p:cNvPr>
              <p:cNvSpPr/>
              <p:nvPr/>
            </p:nvSpPr>
            <p:spPr>
              <a:xfrm>
                <a:off x="917938" y="4871808"/>
                <a:ext cx="1324535" cy="1324535"/>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210">
                  <a:gradFill>
                    <a:gsLst>
                      <a:gs pos="0">
                        <a:srgbClr val="FFFFFF"/>
                      </a:gs>
                      <a:gs pos="100000">
                        <a:srgbClr val="FFFFFF"/>
                      </a:gs>
                    </a:gsLst>
                    <a:lin ang="5400000" scaled="0"/>
                  </a:gradFill>
                  <a:cs typeface="Segoe UI" pitchFamily="34" charset="0"/>
                </a:endParaRPr>
              </a:p>
            </p:txBody>
          </p:sp>
          <p:sp>
            <p:nvSpPr>
              <p:cNvPr id="50" name="arrow_3" title="Icon of an arrow pointing down at a line">
                <a:extLst>
                  <a:ext uri="{FF2B5EF4-FFF2-40B4-BE49-F238E27FC236}">
                    <a16:creationId xmlns:a16="http://schemas.microsoft.com/office/drawing/2014/main" id="{69450869-30AF-4CC5-AFB2-2BAEE24F6D83}"/>
                  </a:ext>
                </a:extLst>
              </p:cNvPr>
              <p:cNvSpPr>
                <a:spLocks noChangeAspect="1" noEditPoints="1"/>
              </p:cNvSpPr>
              <p:nvPr/>
            </p:nvSpPr>
            <p:spPr bwMode="auto">
              <a:xfrm>
                <a:off x="1350707" y="5119307"/>
                <a:ext cx="451882" cy="778236"/>
              </a:xfrm>
              <a:custGeom>
                <a:avLst/>
                <a:gdLst>
                  <a:gd name="T0" fmla="*/ 144 w 144"/>
                  <a:gd name="T1" fmla="*/ 132 h 248"/>
                  <a:gd name="T2" fmla="*/ 72 w 144"/>
                  <a:gd name="T3" fmla="*/ 203 h 248"/>
                  <a:gd name="T4" fmla="*/ 0 w 144"/>
                  <a:gd name="T5" fmla="*/ 132 h 248"/>
                  <a:gd name="T6" fmla="*/ 72 w 144"/>
                  <a:gd name="T7" fmla="*/ 203 h 248"/>
                  <a:gd name="T8" fmla="*/ 72 w 144"/>
                  <a:gd name="T9" fmla="*/ 0 h 248"/>
                  <a:gd name="T10" fmla="*/ 0 w 144"/>
                  <a:gd name="T11" fmla="*/ 248 h 248"/>
                  <a:gd name="T12" fmla="*/ 144 w 144"/>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144" h="248">
                    <a:moveTo>
                      <a:pt x="144" y="132"/>
                    </a:moveTo>
                    <a:lnTo>
                      <a:pt x="72" y="203"/>
                    </a:lnTo>
                    <a:lnTo>
                      <a:pt x="0" y="132"/>
                    </a:lnTo>
                    <a:moveTo>
                      <a:pt x="72" y="203"/>
                    </a:moveTo>
                    <a:lnTo>
                      <a:pt x="72" y="0"/>
                    </a:lnTo>
                    <a:moveTo>
                      <a:pt x="0" y="248"/>
                    </a:moveTo>
                    <a:lnTo>
                      <a:pt x="144" y="248"/>
                    </a:lnTo>
                  </a:path>
                </a:pathLst>
              </a:custGeom>
              <a:noFill/>
              <a:ln w="12700" cap="sq">
                <a:solidFill>
                  <a:schemeClr val="tx1"/>
                </a:solidFill>
                <a:prstDash val="solid"/>
                <a:miter lim="800000"/>
                <a:headEnd/>
                <a:tailEnd/>
              </a:ln>
            </p:spPr>
            <p:txBody>
              <a:bodyPr vert="horz" wrap="square" lIns="100584" tIns="50292" rIns="100584" bIns="50292" numCol="1" anchor="t" anchorCtr="0" compatLnSpc="1">
                <a:prstTxWarp prst="textNoShape">
                  <a:avLst/>
                </a:prstTxWarp>
              </a:bodyPr>
              <a:lstStyle/>
              <a:p>
                <a:endParaRPr lang="en-US" sz="330">
                  <a:gradFill>
                    <a:gsLst>
                      <a:gs pos="0">
                        <a:srgbClr val="505050"/>
                      </a:gs>
                      <a:gs pos="100000">
                        <a:srgbClr val="505050"/>
                      </a:gs>
                    </a:gsLst>
                    <a:lin ang="5400000" scaled="1"/>
                  </a:gradFill>
                </a:endParaRPr>
              </a:p>
            </p:txBody>
          </p:sp>
        </p:grpSp>
      </p:grpSp>
      <p:grpSp>
        <p:nvGrpSpPr>
          <p:cNvPr id="8" name="Group 7">
            <a:extLst>
              <a:ext uri="{FF2B5EF4-FFF2-40B4-BE49-F238E27FC236}">
                <a16:creationId xmlns:a16="http://schemas.microsoft.com/office/drawing/2014/main" id="{AC2500E0-BB74-4520-90A9-BCDB47D43935}"/>
              </a:ext>
            </a:extLst>
          </p:cNvPr>
          <p:cNvGrpSpPr/>
          <p:nvPr/>
        </p:nvGrpSpPr>
        <p:grpSpPr>
          <a:xfrm>
            <a:off x="188986" y="3535522"/>
            <a:ext cx="5128214" cy="1662638"/>
            <a:chOff x="188986" y="3630056"/>
            <a:chExt cx="5128214" cy="1662638"/>
          </a:xfrm>
        </p:grpSpPr>
        <p:grpSp>
          <p:nvGrpSpPr>
            <p:cNvPr id="4" name="Group 3">
              <a:extLst>
                <a:ext uri="{FF2B5EF4-FFF2-40B4-BE49-F238E27FC236}">
                  <a16:creationId xmlns:a16="http://schemas.microsoft.com/office/drawing/2014/main" id="{CB940051-F11E-481C-965D-68764BD02DFE}"/>
                </a:ext>
              </a:extLst>
            </p:cNvPr>
            <p:cNvGrpSpPr/>
            <p:nvPr/>
          </p:nvGrpSpPr>
          <p:grpSpPr>
            <a:xfrm>
              <a:off x="1024103" y="3631011"/>
              <a:ext cx="4293097" cy="1661683"/>
              <a:chOff x="1024103" y="3631011"/>
              <a:chExt cx="4293097" cy="1661683"/>
            </a:xfrm>
          </p:grpSpPr>
          <p:sp>
            <p:nvSpPr>
              <p:cNvPr id="53" name="Rectangle 52">
                <a:extLst>
                  <a:ext uri="{FF2B5EF4-FFF2-40B4-BE49-F238E27FC236}">
                    <a16:creationId xmlns:a16="http://schemas.microsoft.com/office/drawing/2014/main" id="{278754F7-C251-49F3-81EF-ADCA9AFA7193}"/>
                  </a:ext>
                </a:extLst>
              </p:cNvPr>
              <p:cNvSpPr>
                <a:spLocks/>
              </p:cNvSpPr>
              <p:nvPr/>
            </p:nvSpPr>
            <p:spPr>
              <a:xfrm>
                <a:off x="1024103" y="3893082"/>
                <a:ext cx="4293097" cy="1399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solidFill>
                      <a:schemeClr val="tx1"/>
                    </a:solidFill>
                  </a:rPr>
                  <a:t>There's no need to leave your </a:t>
                </a:r>
                <a:r>
                  <a:rPr lang="en-US" sz="1400" dirty="0">
                    <a:solidFill>
                      <a:schemeClr val="tx1"/>
                    </a:solidFill>
                    <a:latin typeface="Segoe UI Semibold" panose="020B0702040204020203" pitchFamily="34" charset="0"/>
                    <a:cs typeface="Segoe UI Semibold" panose="020B0702040204020203" pitchFamily="34" charset="0"/>
                  </a:rPr>
                  <a:t>files or browser favorites </a:t>
                </a:r>
                <a:r>
                  <a:rPr lang="en-US" sz="1400" dirty="0">
                    <a:solidFill>
                      <a:schemeClr val="tx1"/>
                    </a:solidFill>
                  </a:rPr>
                  <a:t>behind. Bring them with you to your new device using one of the below options. </a:t>
                </a:r>
                <a:endParaRPr lang="en-US" sz="1400" dirty="0">
                  <a:solidFill>
                    <a:schemeClr val="tx1"/>
                  </a:solidFill>
                  <a:latin typeface="Segoe UI Semibold" panose="020B0702040204020203" pitchFamily="34" charset="0"/>
                  <a:cs typeface="Segoe UI Semibold" panose="020B0702040204020203" pitchFamily="34" charset="0"/>
                </a:endParaRPr>
              </a:p>
              <a:p>
                <a:pPr marL="171450" indent="-171450">
                  <a:buClr>
                    <a:schemeClr val="tx1"/>
                  </a:buClr>
                  <a:buFont typeface="Arial" panose="020B0604020202020204" pitchFamily="34" charset="0"/>
                  <a:buChar char="•"/>
                </a:pPr>
                <a:r>
                  <a:rPr lang="en-US" sz="1400" dirty="0">
                    <a:solidFill>
                      <a:schemeClr val="tx2"/>
                    </a:solidFill>
                    <a:hlinkClick r:id="rId5">
                      <a:extLst>
                        <a:ext uri="{A12FA001-AC4F-418D-AE19-62706E023703}">
                          <ahyp:hlinkClr xmlns:ahyp="http://schemas.microsoft.com/office/drawing/2018/hyperlinkcolor" val="tx"/>
                        </a:ext>
                      </a:extLst>
                    </a:hlinkClick>
                  </a:rPr>
                  <a:t>Option 1: OneDrive (Recommended)</a:t>
                </a:r>
                <a:endParaRPr lang="en-US" sz="1400" dirty="0">
                  <a:solidFill>
                    <a:schemeClr val="tx2"/>
                  </a:solidFill>
                </a:endParaRPr>
              </a:p>
              <a:p>
                <a:pPr marL="171450" indent="-171450">
                  <a:buClr>
                    <a:schemeClr val="tx1"/>
                  </a:buClr>
                  <a:buFont typeface="Arial" panose="020B0604020202020204" pitchFamily="34" charset="0"/>
                  <a:buChar char="•"/>
                </a:pPr>
                <a:r>
                  <a:rPr lang="en-US" sz="1400" dirty="0">
                    <a:solidFill>
                      <a:schemeClr val="tx2"/>
                    </a:solidFill>
                    <a:hlinkClick r:id="rId6">
                      <a:extLst>
                        <a:ext uri="{A12FA001-AC4F-418D-AE19-62706E023703}">
                          <ahyp:hlinkClr xmlns:ahyp="http://schemas.microsoft.com/office/drawing/2018/hyperlinkcolor" val="tx"/>
                        </a:ext>
                      </a:extLst>
                    </a:hlinkClick>
                  </a:rPr>
                  <a:t>Option 2: Backup &amp; restore feature</a:t>
                </a:r>
                <a:endParaRPr lang="en-US" sz="1400" dirty="0">
                  <a:solidFill>
                    <a:schemeClr val="tx2"/>
                  </a:solidFill>
                </a:endParaRPr>
              </a:p>
              <a:p>
                <a:pPr marL="171450" indent="-171450">
                  <a:buClr>
                    <a:schemeClr val="tx1"/>
                  </a:buClr>
                  <a:buFont typeface="Arial" panose="020B0604020202020204" pitchFamily="34" charset="0"/>
                  <a:buChar char="•"/>
                </a:pPr>
                <a:r>
                  <a:rPr lang="en-US" sz="1400" dirty="0">
                    <a:solidFill>
                      <a:schemeClr val="tx2"/>
                    </a:solidFill>
                    <a:hlinkClick r:id="rId7">
                      <a:extLst>
                        <a:ext uri="{A12FA001-AC4F-418D-AE19-62706E023703}">
                          <ahyp:hlinkClr xmlns:ahyp="http://schemas.microsoft.com/office/drawing/2018/hyperlinkcolor" val="tx"/>
                        </a:ext>
                      </a:extLst>
                    </a:hlinkClick>
                  </a:rPr>
                  <a:t>Option 3: External storage device</a:t>
                </a:r>
                <a:endParaRPr lang="en-US" sz="1400" dirty="0">
                  <a:solidFill>
                    <a:schemeClr val="tx2"/>
                  </a:solidFill>
                </a:endParaRPr>
              </a:p>
            </p:txBody>
          </p:sp>
          <p:sp>
            <p:nvSpPr>
              <p:cNvPr id="54" name="Rectangle 53">
                <a:extLst>
                  <a:ext uri="{FF2B5EF4-FFF2-40B4-BE49-F238E27FC236}">
                    <a16:creationId xmlns:a16="http://schemas.microsoft.com/office/drawing/2014/main" id="{4F1FE54C-1540-4D88-81F8-FA82B27AFADA}"/>
                  </a:ext>
                </a:extLst>
              </p:cNvPr>
              <p:cNvSpPr/>
              <p:nvPr/>
            </p:nvSpPr>
            <p:spPr>
              <a:xfrm>
                <a:off x="1024103" y="3631011"/>
                <a:ext cx="1901281" cy="246221"/>
              </a:xfrm>
              <a:prstGeom prst="rect">
                <a:avLst/>
              </a:prstGeom>
              <a:noFill/>
            </p:spPr>
            <p:txBody>
              <a:bodyPr wrap="square" lIns="0" tIns="0" rIns="0" bIns="0">
                <a:noAutofit/>
              </a:bodyPr>
              <a:lstStyle/>
              <a:p>
                <a:r>
                  <a:rPr lang="en-US" sz="1400" b="1" dirty="0">
                    <a:latin typeface="Segoe UI Semibold" panose="020B0702040204020203" pitchFamily="34" charset="0"/>
                    <a:cs typeface="Segoe UI Semibold" panose="020B0702040204020203" pitchFamily="34" charset="0"/>
                  </a:rPr>
                  <a:t>Move over your files</a:t>
                </a:r>
              </a:p>
            </p:txBody>
          </p:sp>
        </p:grpSp>
        <p:grpSp>
          <p:nvGrpSpPr>
            <p:cNvPr id="55" name="Group 54">
              <a:extLst>
                <a:ext uri="{FF2B5EF4-FFF2-40B4-BE49-F238E27FC236}">
                  <a16:creationId xmlns:a16="http://schemas.microsoft.com/office/drawing/2014/main" id="{BF036987-4F0E-498E-8C06-D0BA0B01DB01}"/>
                </a:ext>
              </a:extLst>
            </p:cNvPr>
            <p:cNvGrpSpPr/>
            <p:nvPr/>
          </p:nvGrpSpPr>
          <p:grpSpPr>
            <a:xfrm>
              <a:off x="188986" y="3630056"/>
              <a:ext cx="715061" cy="693804"/>
              <a:chOff x="9949528" y="7635992"/>
              <a:chExt cx="1324535" cy="1324535"/>
            </a:xfrm>
          </p:grpSpPr>
          <p:sp>
            <p:nvSpPr>
              <p:cNvPr id="58" name="Oval 57">
                <a:extLst>
                  <a:ext uri="{FF2B5EF4-FFF2-40B4-BE49-F238E27FC236}">
                    <a16:creationId xmlns:a16="http://schemas.microsoft.com/office/drawing/2014/main" id="{3BFC3C4D-A3B0-48BF-A6B7-A075F4D8714C}"/>
                  </a:ext>
                </a:extLst>
              </p:cNvPr>
              <p:cNvSpPr>
                <a:spLocks/>
              </p:cNvSpPr>
              <p:nvPr/>
            </p:nvSpPr>
            <p:spPr>
              <a:xfrm>
                <a:off x="9949528" y="7635992"/>
                <a:ext cx="1324535" cy="1324535"/>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210">
                  <a:gradFill>
                    <a:gsLst>
                      <a:gs pos="0">
                        <a:srgbClr val="FFFFFF"/>
                      </a:gs>
                      <a:gs pos="100000">
                        <a:srgbClr val="FFFFFF"/>
                      </a:gs>
                    </a:gsLst>
                    <a:lin ang="5400000" scaled="0"/>
                  </a:gradFill>
                  <a:cs typeface="Segoe UI" pitchFamily="34" charset="0"/>
                </a:endParaRPr>
              </a:p>
            </p:txBody>
          </p:sp>
          <p:sp>
            <p:nvSpPr>
              <p:cNvPr id="61" name="browser_3" title="Icon of a browser window with an arrow pointing from the outside to the center">
                <a:extLst>
                  <a:ext uri="{FF2B5EF4-FFF2-40B4-BE49-F238E27FC236}">
                    <a16:creationId xmlns:a16="http://schemas.microsoft.com/office/drawing/2014/main" id="{838D75EF-677A-4982-AF1B-1F9CD5EF0220}"/>
                  </a:ext>
                </a:extLst>
              </p:cNvPr>
              <p:cNvSpPr>
                <a:spLocks noChangeAspect="1" noEditPoints="1"/>
              </p:cNvSpPr>
              <p:nvPr/>
            </p:nvSpPr>
            <p:spPr bwMode="auto">
              <a:xfrm>
                <a:off x="10201890" y="7911771"/>
                <a:ext cx="819809" cy="779786"/>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2700" cap="flat">
                <a:solidFill>
                  <a:schemeClr val="tx1"/>
                </a:solidFill>
                <a:prstDash val="solid"/>
                <a:miter lim="800000"/>
                <a:headEnd/>
                <a:tailEnd/>
              </a:ln>
            </p:spPr>
            <p:txBody>
              <a:bodyPr vert="horz" wrap="square" lIns="100584" tIns="50292" rIns="100584" bIns="50292" numCol="1" anchor="t" anchorCtr="0" compatLnSpc="1">
                <a:prstTxWarp prst="textNoShape">
                  <a:avLst/>
                </a:prstTxWarp>
              </a:bodyPr>
              <a:lstStyle/>
              <a:p>
                <a:endParaRPr lang="en-US" sz="330">
                  <a:gradFill>
                    <a:gsLst>
                      <a:gs pos="0">
                        <a:srgbClr val="505050"/>
                      </a:gs>
                      <a:gs pos="100000">
                        <a:srgbClr val="505050"/>
                      </a:gs>
                    </a:gsLst>
                    <a:lin ang="5400000" scaled="1"/>
                  </a:gradFill>
                </a:endParaRPr>
              </a:p>
            </p:txBody>
          </p:sp>
        </p:grpSp>
      </p:grpSp>
      <p:grpSp>
        <p:nvGrpSpPr>
          <p:cNvPr id="7" name="Group 6">
            <a:extLst>
              <a:ext uri="{FF2B5EF4-FFF2-40B4-BE49-F238E27FC236}">
                <a16:creationId xmlns:a16="http://schemas.microsoft.com/office/drawing/2014/main" id="{4944AD19-9804-4EF1-988F-F3D652FF7F5B}"/>
              </a:ext>
            </a:extLst>
          </p:cNvPr>
          <p:cNvGrpSpPr/>
          <p:nvPr/>
        </p:nvGrpSpPr>
        <p:grpSpPr>
          <a:xfrm>
            <a:off x="188986" y="5297563"/>
            <a:ext cx="5222901" cy="1644256"/>
            <a:chOff x="188986" y="5620891"/>
            <a:chExt cx="5222901" cy="1644256"/>
          </a:xfrm>
        </p:grpSpPr>
        <p:grpSp>
          <p:nvGrpSpPr>
            <p:cNvPr id="3" name="Group 2">
              <a:extLst>
                <a:ext uri="{FF2B5EF4-FFF2-40B4-BE49-F238E27FC236}">
                  <a16:creationId xmlns:a16="http://schemas.microsoft.com/office/drawing/2014/main" id="{93058663-B13D-4236-9E4A-4D4DCE908061}"/>
                </a:ext>
              </a:extLst>
            </p:cNvPr>
            <p:cNvGrpSpPr/>
            <p:nvPr/>
          </p:nvGrpSpPr>
          <p:grpSpPr>
            <a:xfrm>
              <a:off x="1024103" y="5620891"/>
              <a:ext cx="4387784" cy="1644256"/>
              <a:chOff x="1024103" y="5620891"/>
              <a:chExt cx="4387784" cy="1644256"/>
            </a:xfrm>
          </p:grpSpPr>
          <p:sp>
            <p:nvSpPr>
              <p:cNvPr id="65" name="Rectangle 64">
                <a:extLst>
                  <a:ext uri="{FF2B5EF4-FFF2-40B4-BE49-F238E27FC236}">
                    <a16:creationId xmlns:a16="http://schemas.microsoft.com/office/drawing/2014/main" id="{B04B3268-6877-46E6-988A-FFB4BD9A509F}"/>
                  </a:ext>
                </a:extLst>
              </p:cNvPr>
              <p:cNvSpPr>
                <a:spLocks/>
              </p:cNvSpPr>
              <p:nvPr/>
            </p:nvSpPr>
            <p:spPr>
              <a:xfrm>
                <a:off x="1024103" y="5882961"/>
                <a:ext cx="4387784" cy="1382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solidFill>
                      <a:schemeClr val="tx1"/>
                    </a:solidFill>
                  </a:rPr>
                  <a:t>Download your favorite apps you’ll be using in your daily life, </a:t>
                </a:r>
                <a:r>
                  <a:rPr lang="en-US" sz="1400" dirty="0">
                    <a:solidFill>
                      <a:schemeClr val="tx1"/>
                    </a:solidFill>
                    <a:latin typeface="Segoe UI Semibold" panose="020B0702040204020203" pitchFamily="34" charset="0"/>
                    <a:cs typeface="Segoe UI Semibold" panose="020B0702040204020203" pitchFamily="34" charset="0"/>
                  </a:rPr>
                  <a:t>including Teams and Office 365, </a:t>
                </a:r>
                <a:r>
                  <a:rPr lang="en-US" sz="1400" dirty="0">
                    <a:solidFill>
                      <a:schemeClr val="tx1"/>
                    </a:solidFill>
                  </a:rPr>
                  <a:t>and visit the </a:t>
                </a:r>
                <a:r>
                  <a:rPr lang="en-US" sz="1400" dirty="0">
                    <a:solidFill>
                      <a:schemeClr val="tx1"/>
                    </a:solidFill>
                    <a:latin typeface="Segoe UI Semibold" panose="020B0702040204020203" pitchFamily="34" charset="0"/>
                    <a:cs typeface="Segoe UI Semibold" panose="020B0702040204020203" pitchFamily="34" charset="0"/>
                  </a:rPr>
                  <a:t>Microsoft Store </a:t>
                </a:r>
                <a:r>
                  <a:rPr lang="en-US" sz="1400" dirty="0">
                    <a:solidFill>
                      <a:schemeClr val="tx1"/>
                    </a:solidFill>
                  </a:rPr>
                  <a:t>to download other apps including…</a:t>
                </a:r>
              </a:p>
              <a:p>
                <a:pPr marL="171450" indent="-171450">
                  <a:buFont typeface="Arial" panose="020B0604020202020204" pitchFamily="34" charset="0"/>
                  <a:buChar char="•"/>
                </a:pPr>
                <a:r>
                  <a:rPr lang="en-US" sz="1400" dirty="0">
                    <a:solidFill>
                      <a:schemeClr val="tx1"/>
                    </a:solidFill>
                  </a:rPr>
                  <a:t>Social media</a:t>
                </a:r>
              </a:p>
              <a:p>
                <a:pPr marL="171450" indent="-171450">
                  <a:buFont typeface="Arial" panose="020B0604020202020204" pitchFamily="34" charset="0"/>
                  <a:buChar char="•"/>
                </a:pPr>
                <a:r>
                  <a:rPr lang="en-US" sz="1400" dirty="0">
                    <a:solidFill>
                      <a:schemeClr val="tx1"/>
                    </a:solidFill>
                  </a:rPr>
                  <a:t>Games and entertainment</a:t>
                </a:r>
              </a:p>
              <a:p>
                <a:pPr marL="171450" indent="-171450">
                  <a:buFont typeface="Arial" panose="020B0604020202020204" pitchFamily="34" charset="0"/>
                  <a:buChar char="•"/>
                </a:pPr>
                <a:r>
                  <a:rPr lang="en-US" sz="1400" dirty="0">
                    <a:solidFill>
                      <a:schemeClr val="tx1"/>
                    </a:solidFill>
                  </a:rPr>
                  <a:t>And much more…</a:t>
                </a:r>
              </a:p>
            </p:txBody>
          </p:sp>
          <p:sp>
            <p:nvSpPr>
              <p:cNvPr id="66" name="Rectangle 65">
                <a:extLst>
                  <a:ext uri="{FF2B5EF4-FFF2-40B4-BE49-F238E27FC236}">
                    <a16:creationId xmlns:a16="http://schemas.microsoft.com/office/drawing/2014/main" id="{8B980694-B2E2-467D-8103-85898B177197}"/>
                  </a:ext>
                </a:extLst>
              </p:cNvPr>
              <p:cNvSpPr/>
              <p:nvPr/>
            </p:nvSpPr>
            <p:spPr>
              <a:xfrm>
                <a:off x="1024103" y="5620891"/>
                <a:ext cx="1901281" cy="246221"/>
              </a:xfrm>
              <a:prstGeom prst="rect">
                <a:avLst/>
              </a:prstGeom>
              <a:noFill/>
            </p:spPr>
            <p:txBody>
              <a:bodyPr wrap="square" lIns="0" tIns="0" rIns="0" bIns="0">
                <a:noAutofit/>
              </a:bodyPr>
              <a:lstStyle/>
              <a:p>
                <a:r>
                  <a:rPr lang="en-US" sz="1400" b="1">
                    <a:latin typeface="Segoe UI Semibold" panose="020B0702040204020203" pitchFamily="34" charset="0"/>
                    <a:cs typeface="Segoe UI Semibold" panose="020B0702040204020203" pitchFamily="34" charset="0"/>
                  </a:rPr>
                  <a:t>Install popular apps</a:t>
                </a:r>
              </a:p>
            </p:txBody>
          </p:sp>
        </p:grpSp>
        <p:grpSp>
          <p:nvGrpSpPr>
            <p:cNvPr id="2" name="Group 1">
              <a:extLst>
                <a:ext uri="{FF2B5EF4-FFF2-40B4-BE49-F238E27FC236}">
                  <a16:creationId xmlns:a16="http://schemas.microsoft.com/office/drawing/2014/main" id="{E9B69363-5C8E-44CE-ADEB-5B0117F34AB8}"/>
                </a:ext>
              </a:extLst>
            </p:cNvPr>
            <p:cNvGrpSpPr/>
            <p:nvPr/>
          </p:nvGrpSpPr>
          <p:grpSpPr>
            <a:xfrm>
              <a:off x="188986" y="5620891"/>
              <a:ext cx="715061" cy="693804"/>
              <a:chOff x="517389" y="4665940"/>
              <a:chExt cx="715061" cy="693804"/>
            </a:xfrm>
          </p:grpSpPr>
          <p:sp>
            <p:nvSpPr>
              <p:cNvPr id="68" name="Oval 67">
                <a:extLst>
                  <a:ext uri="{FF2B5EF4-FFF2-40B4-BE49-F238E27FC236}">
                    <a16:creationId xmlns:a16="http://schemas.microsoft.com/office/drawing/2014/main" id="{EA73BC27-263A-4076-85AF-817F0EF84E55}"/>
                  </a:ext>
                </a:extLst>
              </p:cNvPr>
              <p:cNvSpPr>
                <a:spLocks/>
              </p:cNvSpPr>
              <p:nvPr/>
            </p:nvSpPr>
            <p:spPr>
              <a:xfrm>
                <a:off x="517389" y="4665940"/>
                <a:ext cx="715061" cy="6938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210">
                  <a:gradFill>
                    <a:gsLst>
                      <a:gs pos="0">
                        <a:srgbClr val="FFFFFF"/>
                      </a:gs>
                      <a:gs pos="100000">
                        <a:srgbClr val="FFFFFF"/>
                      </a:gs>
                    </a:gsLst>
                    <a:lin ang="5400000" scaled="0"/>
                  </a:gradFill>
                  <a:cs typeface="Segoe UI" pitchFamily="34" charset="0"/>
                </a:endParaRPr>
              </a:p>
            </p:txBody>
          </p:sp>
          <p:sp>
            <p:nvSpPr>
              <p:cNvPr id="69" name="check 3" title="Icon of a checkmark with a circle around it">
                <a:extLst>
                  <a:ext uri="{FF2B5EF4-FFF2-40B4-BE49-F238E27FC236}">
                    <a16:creationId xmlns:a16="http://schemas.microsoft.com/office/drawing/2014/main" id="{B3EDB6CE-00AA-4006-AE9B-19B8D6B5186F}"/>
                  </a:ext>
                </a:extLst>
              </p:cNvPr>
              <p:cNvSpPr>
                <a:spLocks noChangeAspect="1" noEditPoints="1"/>
              </p:cNvSpPr>
              <p:nvPr/>
            </p:nvSpPr>
            <p:spPr bwMode="auto">
              <a:xfrm>
                <a:off x="657873" y="4809388"/>
                <a:ext cx="434093" cy="406908"/>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p>
            </p:txBody>
          </p:sp>
        </p:grpSp>
      </p:grpSp>
      <p:pic>
        <p:nvPicPr>
          <p:cNvPr id="5122" name="Picture 2">
            <a:extLst>
              <a:ext uri="{FF2B5EF4-FFF2-40B4-BE49-F238E27FC236}">
                <a16:creationId xmlns:a16="http://schemas.microsoft.com/office/drawing/2014/main" id="{27272997-3CEB-4CE0-BA85-1DC6C6E60E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311" t="-22" r="29141" b="1"/>
          <a:stretch/>
        </p:blipFill>
        <p:spPr bwMode="auto">
          <a:xfrm>
            <a:off x="5593768" y="1091064"/>
            <a:ext cx="2180144" cy="42064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10681399-61D1-4D7B-B2AB-4E6D2B28C542}"/>
              </a:ext>
            </a:extLst>
          </p:cNvPr>
          <p:cNvSpPr/>
          <p:nvPr/>
        </p:nvSpPr>
        <p:spPr>
          <a:xfrm>
            <a:off x="154227" y="7937671"/>
            <a:ext cx="4224590" cy="1384995"/>
          </a:xfrm>
          <a:prstGeom prst="rect">
            <a:avLst/>
          </a:prstGeom>
        </p:spPr>
        <p:txBody>
          <a:bodyPr wrap="square">
            <a:spAutoFit/>
          </a:bodyPr>
          <a:lstStyle/>
          <a:p>
            <a:pPr>
              <a:spcAft>
                <a:spcPts val="600"/>
              </a:spcAft>
            </a:pPr>
            <a:r>
              <a:rPr lang="en-US" sz="2800" dirty="0">
                <a:solidFill>
                  <a:schemeClr val="bg1"/>
                </a:solidFill>
                <a:latin typeface="Segoe UI Semibold" panose="020B0702040204020203" pitchFamily="34" charset="0"/>
                <a:cs typeface="Segoe UI Semibold" panose="020B0702040204020203" pitchFamily="34" charset="0"/>
              </a:rPr>
              <a:t>Organize your life in and out of the classroom with Windows devices</a:t>
            </a:r>
          </a:p>
        </p:txBody>
      </p:sp>
      <p:sp>
        <p:nvSpPr>
          <p:cNvPr id="73" name="Rectangle 72">
            <a:extLst>
              <a:ext uri="{FF2B5EF4-FFF2-40B4-BE49-F238E27FC236}">
                <a16:creationId xmlns:a16="http://schemas.microsoft.com/office/drawing/2014/main" id="{75A179C8-630B-40AB-92D3-680D148A9EE9}"/>
              </a:ext>
            </a:extLst>
          </p:cNvPr>
          <p:cNvSpPr/>
          <p:nvPr/>
        </p:nvSpPr>
        <p:spPr>
          <a:xfrm>
            <a:off x="905782" y="299968"/>
            <a:ext cx="5960836" cy="480131"/>
          </a:xfrm>
          <a:prstGeom prst="rect">
            <a:avLst/>
          </a:prstGeom>
        </p:spPr>
        <p:txBody>
          <a:bodyPr wrap="square">
            <a:spAutoFit/>
          </a:bodyPr>
          <a:lstStyle/>
          <a:p>
            <a:pPr lvl="0" algn="ctr" defTabSz="731152" fontAlgn="base">
              <a:lnSpc>
                <a:spcPct val="90000"/>
              </a:lnSpc>
              <a:spcBef>
                <a:spcPct val="0"/>
              </a:spcBef>
              <a:spcAft>
                <a:spcPct val="0"/>
              </a:spcAft>
            </a:pPr>
            <a:r>
              <a:rPr lang="en-US" sz="2800" dirty="0">
                <a:solidFill>
                  <a:srgbClr val="FFFFFF"/>
                </a:solidFill>
                <a:latin typeface="Segoe UI Light" panose="020B0502040204020203" pitchFamily="34" charset="0"/>
                <a:cs typeface="Segoe UI Light" panose="020B0502040204020203" pitchFamily="34" charset="0"/>
              </a:rPr>
              <a:t>Get started quickly and easily</a:t>
            </a:r>
          </a:p>
        </p:txBody>
      </p:sp>
      <p:sp>
        <p:nvSpPr>
          <p:cNvPr id="59" name="Rectangle 58">
            <a:extLst>
              <a:ext uri="{FF2B5EF4-FFF2-40B4-BE49-F238E27FC236}">
                <a16:creationId xmlns:a16="http://schemas.microsoft.com/office/drawing/2014/main" id="{E846AAD8-50E3-4CD8-A25B-231B14F642B8}"/>
              </a:ext>
            </a:extLst>
          </p:cNvPr>
          <p:cNvSpPr>
            <a:spLocks/>
          </p:cNvSpPr>
          <p:nvPr/>
        </p:nvSpPr>
        <p:spPr>
          <a:xfrm>
            <a:off x="5592254" y="1086195"/>
            <a:ext cx="2180145" cy="4206499"/>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sp>
        <p:nvSpPr>
          <p:cNvPr id="60" name="Rectangle 59">
            <a:extLst>
              <a:ext uri="{FF2B5EF4-FFF2-40B4-BE49-F238E27FC236}">
                <a16:creationId xmlns:a16="http://schemas.microsoft.com/office/drawing/2014/main" id="{A20BD0D9-F266-4E1D-AD5D-E811D9D7CB68}"/>
              </a:ext>
            </a:extLst>
          </p:cNvPr>
          <p:cNvSpPr>
            <a:spLocks/>
          </p:cNvSpPr>
          <p:nvPr/>
        </p:nvSpPr>
        <p:spPr>
          <a:xfrm>
            <a:off x="721844" y="7087007"/>
            <a:ext cx="4690040" cy="716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solidFill>
                  <a:schemeClr val="tx1"/>
                </a:solidFill>
              </a:rPr>
              <a:t>Visit </a:t>
            </a:r>
            <a:r>
              <a:rPr lang="en-US" sz="1400" dirty="0">
                <a:solidFill>
                  <a:srgbClr val="FF0000"/>
                </a:solidFill>
              </a:rPr>
              <a:t>&lt;our web portal&gt; </a:t>
            </a:r>
            <a:r>
              <a:rPr lang="en-US" sz="1400" dirty="0">
                <a:solidFill>
                  <a:schemeClr val="tx1"/>
                </a:solidFill>
              </a:rPr>
              <a:t>to explore available devices and get started downloading important software. </a:t>
            </a:r>
          </a:p>
        </p:txBody>
      </p:sp>
      <p:sp>
        <p:nvSpPr>
          <p:cNvPr id="62" name="Arrow: Right 61">
            <a:extLst>
              <a:ext uri="{FF2B5EF4-FFF2-40B4-BE49-F238E27FC236}">
                <a16:creationId xmlns:a16="http://schemas.microsoft.com/office/drawing/2014/main" id="{DC34A7B4-00C4-42E7-8D02-C15AC02BD38D}"/>
              </a:ext>
            </a:extLst>
          </p:cNvPr>
          <p:cNvSpPr/>
          <p:nvPr/>
        </p:nvSpPr>
        <p:spPr bwMode="auto">
          <a:xfrm>
            <a:off x="-3717072" y="6728893"/>
            <a:ext cx="3553522" cy="10911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400" dirty="0">
                <a:gradFill>
                  <a:gsLst>
                    <a:gs pos="0">
                      <a:srgbClr val="FFFFFF"/>
                    </a:gs>
                    <a:gs pos="100000">
                      <a:srgbClr val="FFFFFF"/>
                    </a:gs>
                  </a:gsLst>
                  <a:lin ang="5400000" scaled="0"/>
                </a:gradFill>
                <a:ea typeface="Segoe UI" pitchFamily="34" charset="0"/>
                <a:cs typeface="Segoe UI" pitchFamily="34" charset="0"/>
              </a:rPr>
              <a:t>Add your university web store here if relevant</a:t>
            </a:r>
            <a:endParaRPr lang="en-US" sz="1400" u="sng"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781543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DFFF6BF3-ADC1-4FD0-AF5E-B2AF3AABC43A}"/>
              </a:ext>
            </a:extLst>
          </p:cNvPr>
          <p:cNvSpPr/>
          <p:nvPr/>
        </p:nvSpPr>
        <p:spPr bwMode="auto">
          <a:xfrm>
            <a:off x="0" y="1080305"/>
            <a:ext cx="7772400" cy="655352"/>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cxnSp>
        <p:nvCxnSpPr>
          <p:cNvPr id="22" name="Straight Connector 21">
            <a:extLst>
              <a:ext uri="{FF2B5EF4-FFF2-40B4-BE49-F238E27FC236}">
                <a16:creationId xmlns:a16="http://schemas.microsoft.com/office/drawing/2014/main" id="{051B6669-1824-4D8D-AA0A-E33D68534431}"/>
              </a:ext>
            </a:extLst>
          </p:cNvPr>
          <p:cNvCxnSpPr/>
          <p:nvPr/>
        </p:nvCxnSpPr>
        <p:spPr>
          <a:xfrm>
            <a:off x="0" y="1091184"/>
            <a:ext cx="7772400" cy="0"/>
          </a:xfrm>
          <a:prstGeom prst="line">
            <a:avLst/>
          </a:prstGeom>
          <a:ln>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EC42B3-8EBD-4F73-A2EE-CD1D78EF5BCA}"/>
              </a:ext>
            </a:extLst>
          </p:cNvPr>
          <p:cNvSpPr/>
          <p:nvPr/>
        </p:nvSpPr>
        <p:spPr>
          <a:xfrm>
            <a:off x="305536" y="1135553"/>
            <a:ext cx="7164605" cy="523220"/>
          </a:xfrm>
          <a:prstGeom prst="rect">
            <a:avLst/>
          </a:prstGeom>
          <a:noFill/>
        </p:spPr>
        <p:txBody>
          <a:bodyPr wrap="square" lIns="0" rIns="0">
            <a:spAutoFit/>
          </a:bodyPr>
          <a:lstStyle/>
          <a:p>
            <a:pPr marL="0" marR="0" lvl="0" indent="0" algn="l" defTabSz="457200" rtl="0" eaLnBrk="1" fontAlgn="auto" latinLnBrk="0" hangingPunct="1">
              <a:lnSpc>
                <a:spcPct val="100000"/>
              </a:lnSpc>
              <a:spcBef>
                <a:spcPts val="68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light"/>
                <a:ea typeface="Calibri" panose="020F0502020204030204" pitchFamily="34" charset="0"/>
                <a:cs typeface="Times New Roman" panose="02020603050405020304" pitchFamily="18" charset="0"/>
              </a:rPr>
              <a:t>Welcome back for the 2020-21 school year! We’ve partnered with Microsoft to set you up with free software that helps you succeed—no matter where you are.</a:t>
            </a:r>
            <a:endParaRPr kumimoji="0" lang="en-US" sz="1400" b="0" i="0" u="none" strike="noStrike" kern="1200" cap="none" spc="0" normalizeH="0" baseline="0" noProof="0" dirty="0">
              <a:ln>
                <a:noFill/>
              </a:ln>
              <a:solidFill>
                <a:srgbClr val="FF0000"/>
              </a:solidFill>
              <a:effectLst/>
              <a:uLnTx/>
              <a:uFillTx/>
              <a:latin typeface="Segoe UI Semilight"/>
              <a:ea typeface="Calibri" panose="020F0502020204030204" pitchFamily="34" charset="0"/>
              <a:cs typeface="Times New Roman" panose="02020603050405020304" pitchFamily="18" charset="0"/>
            </a:endParaRPr>
          </a:p>
        </p:txBody>
      </p:sp>
      <p:sp>
        <p:nvSpPr>
          <p:cNvPr id="233" name="Rectangle 232" descr="Enhance research across domains&#10;">
            <a:extLst>
              <a:ext uri="{FF2B5EF4-FFF2-40B4-BE49-F238E27FC236}">
                <a16:creationId xmlns:a16="http://schemas.microsoft.com/office/drawing/2014/main" id="{83132BBE-4D0D-4BB0-8810-96ED41B74E66}"/>
              </a:ext>
            </a:extLst>
          </p:cNvPr>
          <p:cNvSpPr/>
          <p:nvPr/>
        </p:nvSpPr>
        <p:spPr>
          <a:xfrm>
            <a:off x="1165832" y="3702217"/>
            <a:ext cx="2978151"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Find the device that’s right for you</a:t>
            </a:r>
          </a:p>
        </p:txBody>
      </p:sp>
      <p:sp>
        <p:nvSpPr>
          <p:cNvPr id="234" name="Rectangle 233">
            <a:extLst>
              <a:ext uri="{FF2B5EF4-FFF2-40B4-BE49-F238E27FC236}">
                <a16:creationId xmlns:a16="http://schemas.microsoft.com/office/drawing/2014/main" id="{2D2CC039-4580-443E-8207-ACA18DEDB35A}"/>
              </a:ext>
            </a:extLst>
          </p:cNvPr>
          <p:cNvSpPr/>
          <p:nvPr/>
        </p:nvSpPr>
        <p:spPr>
          <a:xfrm>
            <a:off x="829641" y="5254645"/>
            <a:ext cx="5159342" cy="632637"/>
          </a:xfrm>
          <a:prstGeom prst="rect">
            <a:avLst/>
          </a:prstGeom>
        </p:spPr>
        <p:txBody>
          <a:bodyPr wrap="square" lIns="0" tIns="0" rIns="0" bIns="0" anchor="t">
            <a:noAutofit/>
          </a:bodyPr>
          <a:lstStyle/>
          <a:p>
            <a:pPr marL="0" marR="0" lvl="0" indent="0" algn="l" defTabSz="103616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Overview</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Semibold" panose="020B0702040204020203" pitchFamily="34" charset="0"/>
              </a:rPr>
              <a:t>: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You get Office 365 for free</a:t>
            </a:r>
            <a:r>
              <a:rPr lang="en-US" sz="1400" dirty="0">
                <a:solidFill>
                  <a:srgbClr val="353535"/>
                </a:solidFill>
                <a:latin typeface="Segoe UI Semilight"/>
                <a:cs typeface="Segoe UI" panose="020B0502040204020203" pitchFamily="34" charset="0"/>
              </a:rPr>
              <a:t>—including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Microsoft Teams, Word, Excel, PowerPoint, and OneNote. Get started today with the Office 365 download guide.  </a:t>
            </a:r>
          </a:p>
        </p:txBody>
      </p:sp>
      <p:sp>
        <p:nvSpPr>
          <p:cNvPr id="235" name="Rectangle 234" descr="Enhance research across domains&#10;">
            <a:extLst>
              <a:ext uri="{FF2B5EF4-FFF2-40B4-BE49-F238E27FC236}">
                <a16:creationId xmlns:a16="http://schemas.microsoft.com/office/drawing/2014/main" id="{F45F3323-AA2C-4FC5-B422-F4A8E0016CC8}"/>
              </a:ext>
            </a:extLst>
          </p:cNvPr>
          <p:cNvSpPr/>
          <p:nvPr/>
        </p:nvSpPr>
        <p:spPr>
          <a:xfrm>
            <a:off x="1728492" y="6091516"/>
            <a:ext cx="5647264"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Use Microsoft Teams, </a:t>
            </a:r>
            <a:r>
              <a:rPr lang="en-US" sz="1400" dirty="0">
                <a:solidFill>
                  <a:schemeClr val="tx1"/>
                </a:solidFill>
                <a:latin typeface="Segoe UI Semibold" panose="020B0702040204020203" pitchFamily="34" charset="0"/>
                <a:cs typeface="Segoe UI Semibold" panose="020B0702040204020203" pitchFamily="34" charset="0"/>
              </a:rPr>
              <a:t>a </a:t>
            </a: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hub for your complete education experience</a:t>
            </a:r>
          </a:p>
        </p:txBody>
      </p:sp>
      <p:sp>
        <p:nvSpPr>
          <p:cNvPr id="236" name="Rectangle 235">
            <a:extLst>
              <a:ext uri="{FF2B5EF4-FFF2-40B4-BE49-F238E27FC236}">
                <a16:creationId xmlns:a16="http://schemas.microsoft.com/office/drawing/2014/main" id="{FD46CF52-C10B-4EB6-9926-9AEE08EDAD45}"/>
              </a:ext>
            </a:extLst>
          </p:cNvPr>
          <p:cNvSpPr/>
          <p:nvPr/>
        </p:nvSpPr>
        <p:spPr>
          <a:xfrm>
            <a:off x="829641" y="7641025"/>
            <a:ext cx="4910761" cy="626123"/>
          </a:xfrm>
          <a:prstGeom prst="rect">
            <a:avLst/>
          </a:prstGeom>
        </p:spPr>
        <p:txBody>
          <a:bodyPr wrap="square" lIns="0" tIns="0" rIns="0" bIns="0" anchor="t">
            <a:noAutofit/>
          </a:bodyPr>
          <a:lstStyle/>
          <a:p>
            <a:pPr marL="0" marR="0" lvl="0" indent="0" algn="l" defTabSz="103616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Overview</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Semibold" panose="020B0702040204020203" pitchFamily="34" charset="0"/>
              </a:rPr>
              <a:t>: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Learn tips and tricks about the Microsoft suite of products and take full advantage of the complimentary productivity software available to you on any device.</a:t>
            </a:r>
          </a:p>
        </p:txBody>
      </p:sp>
      <p:cxnSp>
        <p:nvCxnSpPr>
          <p:cNvPr id="248" name="Straight Connector 247">
            <a:extLst>
              <a:ext uri="{FF2B5EF4-FFF2-40B4-BE49-F238E27FC236}">
                <a16:creationId xmlns:a16="http://schemas.microsoft.com/office/drawing/2014/main" id="{CAAADE32-51B6-4266-AE0D-9B47077DE3EC}"/>
              </a:ext>
            </a:extLst>
          </p:cNvPr>
          <p:cNvCxnSpPr>
            <a:cxnSpLocks/>
          </p:cNvCxnSpPr>
          <p:nvPr/>
        </p:nvCxnSpPr>
        <p:spPr>
          <a:xfrm>
            <a:off x="950981" y="7541676"/>
            <a:ext cx="5916302"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3" name="Arc 262">
            <a:extLst>
              <a:ext uri="{FF2B5EF4-FFF2-40B4-BE49-F238E27FC236}">
                <a16:creationId xmlns:a16="http://schemas.microsoft.com/office/drawing/2014/main" id="{39133FD5-9404-48B2-8D2A-773D39904D55}"/>
              </a:ext>
            </a:extLst>
          </p:cNvPr>
          <p:cNvSpPr/>
          <p:nvPr/>
        </p:nvSpPr>
        <p:spPr>
          <a:xfrm>
            <a:off x="6231704" y="6353949"/>
            <a:ext cx="1271159" cy="1187727"/>
          </a:xfrm>
          <a:prstGeom prst="arc">
            <a:avLst>
              <a:gd name="adj1" fmla="val 16200000"/>
              <a:gd name="adj2" fmla="val 5396732"/>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53535"/>
              </a:solidFill>
              <a:latin typeface="Segoe UI Semilight"/>
            </a:endParaRPr>
          </a:p>
        </p:txBody>
      </p:sp>
      <p:sp>
        <p:nvSpPr>
          <p:cNvPr id="264" name="Arc 263">
            <a:extLst>
              <a:ext uri="{FF2B5EF4-FFF2-40B4-BE49-F238E27FC236}">
                <a16:creationId xmlns:a16="http://schemas.microsoft.com/office/drawing/2014/main" id="{15F105A3-3059-4C0E-92CE-E8B886B9F25A}"/>
              </a:ext>
            </a:extLst>
          </p:cNvPr>
          <p:cNvSpPr/>
          <p:nvPr/>
        </p:nvSpPr>
        <p:spPr>
          <a:xfrm>
            <a:off x="6231704" y="3978496"/>
            <a:ext cx="1271159" cy="1187727"/>
          </a:xfrm>
          <a:prstGeom prst="arc">
            <a:avLst>
              <a:gd name="adj1" fmla="val 16200000"/>
              <a:gd name="adj2" fmla="val 5396732"/>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53535"/>
              </a:solidFill>
              <a:latin typeface="Segoe UI Semilight"/>
            </a:endParaRPr>
          </a:p>
        </p:txBody>
      </p:sp>
      <p:cxnSp>
        <p:nvCxnSpPr>
          <p:cNvPr id="265" name="Straight Connector 264">
            <a:extLst>
              <a:ext uri="{FF2B5EF4-FFF2-40B4-BE49-F238E27FC236}">
                <a16:creationId xmlns:a16="http://schemas.microsoft.com/office/drawing/2014/main" id="{8493935D-4626-45D9-A8D1-BFB3D2A3AAA2}"/>
              </a:ext>
            </a:extLst>
          </p:cNvPr>
          <p:cNvCxnSpPr>
            <a:cxnSpLocks/>
          </p:cNvCxnSpPr>
          <p:nvPr/>
        </p:nvCxnSpPr>
        <p:spPr>
          <a:xfrm>
            <a:off x="-9866" y="3978496"/>
            <a:ext cx="6877149"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91B746A-D5DF-4096-94D6-48FECE8C4188}"/>
              </a:ext>
            </a:extLst>
          </p:cNvPr>
          <p:cNvCxnSpPr>
            <a:cxnSpLocks/>
          </p:cNvCxnSpPr>
          <p:nvPr/>
        </p:nvCxnSpPr>
        <p:spPr>
          <a:xfrm>
            <a:off x="950981" y="5166222"/>
            <a:ext cx="5916302"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86F3F117-098B-432B-A287-7B44C0D48ADF}"/>
              </a:ext>
            </a:extLst>
          </p:cNvPr>
          <p:cNvCxnSpPr>
            <a:cxnSpLocks/>
          </p:cNvCxnSpPr>
          <p:nvPr/>
        </p:nvCxnSpPr>
        <p:spPr>
          <a:xfrm>
            <a:off x="950981" y="6353950"/>
            <a:ext cx="5916302"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68" name="Arc 267">
            <a:extLst>
              <a:ext uri="{FF2B5EF4-FFF2-40B4-BE49-F238E27FC236}">
                <a16:creationId xmlns:a16="http://schemas.microsoft.com/office/drawing/2014/main" id="{DA753690-306D-40A4-979A-277D1A41BF72}"/>
              </a:ext>
            </a:extLst>
          </p:cNvPr>
          <p:cNvSpPr/>
          <p:nvPr/>
        </p:nvSpPr>
        <p:spPr>
          <a:xfrm flipH="1">
            <a:off x="315402" y="5166223"/>
            <a:ext cx="1271159" cy="1187727"/>
          </a:xfrm>
          <a:prstGeom prst="arc">
            <a:avLst>
              <a:gd name="adj1" fmla="val 16200000"/>
              <a:gd name="adj2" fmla="val 5396732"/>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353535"/>
              </a:solidFill>
              <a:latin typeface="Segoe UI Semilight"/>
            </a:endParaRPr>
          </a:p>
        </p:txBody>
      </p:sp>
      <p:sp>
        <p:nvSpPr>
          <p:cNvPr id="269" name="Oval 268">
            <a:extLst>
              <a:ext uri="{FF2B5EF4-FFF2-40B4-BE49-F238E27FC236}">
                <a16:creationId xmlns:a16="http://schemas.microsoft.com/office/drawing/2014/main" id="{9DA04ACA-D3B1-436F-AFAA-CAFC01AF4AE9}"/>
              </a:ext>
            </a:extLst>
          </p:cNvPr>
          <p:cNvSpPr/>
          <p:nvPr/>
        </p:nvSpPr>
        <p:spPr bwMode="auto">
          <a:xfrm>
            <a:off x="400244" y="3636716"/>
            <a:ext cx="682254" cy="68225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0" name="Freeform: Shape 269">
            <a:extLst>
              <a:ext uri="{FF2B5EF4-FFF2-40B4-BE49-F238E27FC236}">
                <a16:creationId xmlns:a16="http://schemas.microsoft.com/office/drawing/2014/main" id="{A446BD7A-3FB0-456E-B53A-F82E106FCA7D}"/>
              </a:ext>
            </a:extLst>
          </p:cNvPr>
          <p:cNvSpPr/>
          <p:nvPr/>
        </p:nvSpPr>
        <p:spPr>
          <a:xfrm>
            <a:off x="668597" y="3925542"/>
            <a:ext cx="277211" cy="207470"/>
          </a:xfrm>
          <a:custGeom>
            <a:avLst/>
            <a:gdLst>
              <a:gd name="connsiteX0" fmla="*/ 1399699 w 1399698"/>
              <a:gd name="connsiteY0" fmla="*/ 976312 h 1047559"/>
              <a:gd name="connsiteX1" fmla="*/ 1329881 w 1399698"/>
              <a:gd name="connsiteY1" fmla="*/ 1047560 h 1047559"/>
              <a:gd name="connsiteX2" fmla="*/ 69818 w 1399698"/>
              <a:gd name="connsiteY2" fmla="*/ 1047560 h 1047559"/>
              <a:gd name="connsiteX3" fmla="*/ 0 w 1399698"/>
              <a:gd name="connsiteY3" fmla="*/ 976312 h 1047559"/>
              <a:gd name="connsiteX4" fmla="*/ 0 w 1399698"/>
              <a:gd name="connsiteY4" fmla="*/ 71247 h 1047559"/>
              <a:gd name="connsiteX5" fmla="*/ 69818 w 1399698"/>
              <a:gd name="connsiteY5" fmla="*/ 0 h 1047559"/>
              <a:gd name="connsiteX6" fmla="*/ 1329881 w 1399698"/>
              <a:gd name="connsiteY6" fmla="*/ 0 h 1047559"/>
              <a:gd name="connsiteX7" fmla="*/ 1399699 w 1399698"/>
              <a:gd name="connsiteY7" fmla="*/ 71247 h 1047559"/>
              <a:gd name="connsiteX8" fmla="*/ 1399699 w 1399698"/>
              <a:gd name="connsiteY8" fmla="*/ 976312 h 1047559"/>
              <a:gd name="connsiteX9" fmla="*/ 1399699 w 1399698"/>
              <a:gd name="connsiteY9" fmla="*/ 976312 h 1047559"/>
              <a:gd name="connsiteX10" fmla="*/ 1399699 w 1399698"/>
              <a:gd name="connsiteY10" fmla="*/ 976312 h 1047559"/>
              <a:gd name="connsiteX11" fmla="*/ 793242 w 1399698"/>
              <a:gd name="connsiteY11" fmla="*/ 856964 h 1047559"/>
              <a:gd name="connsiteX12" fmla="*/ 606552 w 1399698"/>
              <a:gd name="connsiteY12" fmla="*/ 856964 h 104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698" h="1047559">
                <a:moveTo>
                  <a:pt x="1399699" y="976312"/>
                </a:moveTo>
                <a:cubicBezTo>
                  <a:pt x="1399699" y="1015556"/>
                  <a:pt x="1368743" y="1047560"/>
                  <a:pt x="1329881" y="1047560"/>
                </a:cubicBezTo>
                <a:cubicBezTo>
                  <a:pt x="69818" y="1047560"/>
                  <a:pt x="69818" y="1047560"/>
                  <a:pt x="69818" y="1047560"/>
                </a:cubicBezTo>
                <a:cubicBezTo>
                  <a:pt x="30956" y="1047560"/>
                  <a:pt x="0" y="1015556"/>
                  <a:pt x="0" y="976312"/>
                </a:cubicBezTo>
                <a:cubicBezTo>
                  <a:pt x="0" y="71247"/>
                  <a:pt x="0" y="71247"/>
                  <a:pt x="0" y="71247"/>
                </a:cubicBezTo>
                <a:cubicBezTo>
                  <a:pt x="0" y="32004"/>
                  <a:pt x="30956" y="0"/>
                  <a:pt x="69818" y="0"/>
                </a:cubicBezTo>
                <a:cubicBezTo>
                  <a:pt x="1329881" y="0"/>
                  <a:pt x="1329881" y="0"/>
                  <a:pt x="1329881" y="0"/>
                </a:cubicBezTo>
                <a:cubicBezTo>
                  <a:pt x="1368743" y="0"/>
                  <a:pt x="1399699" y="32004"/>
                  <a:pt x="1399699" y="71247"/>
                </a:cubicBezTo>
                <a:lnTo>
                  <a:pt x="1399699" y="976312"/>
                </a:lnTo>
                <a:lnTo>
                  <a:pt x="1399699" y="976312"/>
                </a:lnTo>
                <a:lnTo>
                  <a:pt x="1399699" y="976312"/>
                </a:lnTo>
                <a:close/>
                <a:moveTo>
                  <a:pt x="793242" y="856964"/>
                </a:moveTo>
                <a:cubicBezTo>
                  <a:pt x="606552" y="856964"/>
                  <a:pt x="606552" y="856964"/>
                  <a:pt x="606552" y="856964"/>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1" name="Freeform: Shape 270">
            <a:extLst>
              <a:ext uri="{FF2B5EF4-FFF2-40B4-BE49-F238E27FC236}">
                <a16:creationId xmlns:a16="http://schemas.microsoft.com/office/drawing/2014/main" id="{F596CC81-4818-47EF-8C2B-B60E4FA7B25A}"/>
              </a:ext>
            </a:extLst>
          </p:cNvPr>
          <p:cNvSpPr/>
          <p:nvPr/>
        </p:nvSpPr>
        <p:spPr>
          <a:xfrm>
            <a:off x="520512" y="4008885"/>
            <a:ext cx="144274" cy="78287"/>
          </a:xfrm>
          <a:custGeom>
            <a:avLst/>
            <a:gdLst>
              <a:gd name="connsiteX0" fmla="*/ 728472 w 728471"/>
              <a:gd name="connsiteY0" fmla="*/ 0 h 395287"/>
              <a:gd name="connsiteX1" fmla="*/ 253937 w 728471"/>
              <a:gd name="connsiteY1" fmla="*/ 0 h 395287"/>
              <a:gd name="connsiteX2" fmla="*/ 32004 w 728471"/>
              <a:gd name="connsiteY2" fmla="*/ 230315 h 395287"/>
              <a:gd name="connsiteX3" fmla="*/ 0 w 728471"/>
              <a:gd name="connsiteY3" fmla="*/ 329375 h 395287"/>
              <a:gd name="connsiteX4" fmla="*/ 63437 w 728471"/>
              <a:gd name="connsiteY4" fmla="*/ 395288 h 395287"/>
              <a:gd name="connsiteX5" fmla="*/ 728377 w 728471"/>
              <a:gd name="connsiteY5" fmla="*/ 395288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471" h="395287">
                <a:moveTo>
                  <a:pt x="728472" y="0"/>
                </a:moveTo>
                <a:cubicBezTo>
                  <a:pt x="254032" y="0"/>
                  <a:pt x="253937" y="0"/>
                  <a:pt x="253937" y="0"/>
                </a:cubicBezTo>
                <a:cubicBezTo>
                  <a:pt x="32004" y="230315"/>
                  <a:pt x="32004" y="230315"/>
                  <a:pt x="32004" y="230315"/>
                </a:cubicBezTo>
                <a:cubicBezTo>
                  <a:pt x="12192" y="255651"/>
                  <a:pt x="0" y="290894"/>
                  <a:pt x="0" y="329375"/>
                </a:cubicBezTo>
                <a:cubicBezTo>
                  <a:pt x="0" y="365760"/>
                  <a:pt x="28385" y="395288"/>
                  <a:pt x="63437" y="395288"/>
                </a:cubicBezTo>
                <a:cubicBezTo>
                  <a:pt x="320516" y="395288"/>
                  <a:pt x="540353" y="395288"/>
                  <a:pt x="728377" y="395288"/>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2" name="Freeform: Shape 271">
            <a:extLst>
              <a:ext uri="{FF2B5EF4-FFF2-40B4-BE49-F238E27FC236}">
                <a16:creationId xmlns:a16="http://schemas.microsoft.com/office/drawing/2014/main" id="{6CA09796-9A78-4513-B3E0-B938DA9F395F}"/>
              </a:ext>
            </a:extLst>
          </p:cNvPr>
          <p:cNvSpPr/>
          <p:nvPr/>
        </p:nvSpPr>
        <p:spPr>
          <a:xfrm>
            <a:off x="570804" y="3826240"/>
            <a:ext cx="276513" cy="182645"/>
          </a:xfrm>
          <a:custGeom>
            <a:avLst/>
            <a:gdLst>
              <a:gd name="connsiteX0" fmla="*/ 1396175 w 1396174"/>
              <a:gd name="connsiteY0" fmla="*/ 482060 h 922210"/>
              <a:gd name="connsiteX1" fmla="*/ 1396175 w 1396174"/>
              <a:gd name="connsiteY1" fmla="*/ 0 h 922210"/>
              <a:gd name="connsiteX2" fmla="*/ 0 w 1396174"/>
              <a:gd name="connsiteY2" fmla="*/ 0 h 922210"/>
              <a:gd name="connsiteX3" fmla="*/ 0 w 1396174"/>
              <a:gd name="connsiteY3" fmla="*/ 922211 h 922210"/>
              <a:gd name="connsiteX4" fmla="*/ 474535 w 1396174"/>
              <a:gd name="connsiteY4" fmla="*/ 922211 h 92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174" h="922210">
                <a:moveTo>
                  <a:pt x="1396175" y="482060"/>
                </a:moveTo>
                <a:lnTo>
                  <a:pt x="1396175" y="0"/>
                </a:lnTo>
                <a:cubicBezTo>
                  <a:pt x="1396175" y="0"/>
                  <a:pt x="1396175" y="0"/>
                  <a:pt x="0" y="0"/>
                </a:cubicBezTo>
                <a:cubicBezTo>
                  <a:pt x="0" y="0"/>
                  <a:pt x="0" y="0"/>
                  <a:pt x="0" y="922211"/>
                </a:cubicBezTo>
                <a:cubicBezTo>
                  <a:pt x="0" y="922211"/>
                  <a:pt x="191" y="922211"/>
                  <a:pt x="474535" y="922211"/>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77" name="Rectangle 276">
            <a:extLst>
              <a:ext uri="{FF2B5EF4-FFF2-40B4-BE49-F238E27FC236}">
                <a16:creationId xmlns:a16="http://schemas.microsoft.com/office/drawing/2014/main" id="{F7CF33F1-E3BF-4B72-95C3-765A5B7C629B}"/>
              </a:ext>
            </a:extLst>
          </p:cNvPr>
          <p:cNvSpPr/>
          <p:nvPr/>
        </p:nvSpPr>
        <p:spPr>
          <a:xfrm>
            <a:off x="1728493" y="6451287"/>
            <a:ext cx="5512873" cy="637977"/>
          </a:xfrm>
          <a:prstGeom prst="rect">
            <a:avLst/>
          </a:prstGeom>
        </p:spPr>
        <p:txBody>
          <a:bodyPr wrap="square" lIns="0" tIns="0" rIns="0" bIns="0" anchor="t">
            <a:noAutofit/>
          </a:bodyPr>
          <a:lstStyle/>
          <a:p>
            <a:pPr marL="0" marR="0" lvl="0" indent="0" algn="l" defTabSz="103616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Overview</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Semibold" panose="020B0702040204020203" pitchFamily="34" charset="0"/>
              </a:rPr>
              <a:t>: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Microsoft Teams is your hub to connect with peers and professors, video chat, complete assignments, access apps, and much more in one highly secure </a:t>
            </a:r>
            <a:r>
              <a:rPr lang="en-US" sz="1400" dirty="0">
                <a:solidFill>
                  <a:srgbClr val="353535"/>
                </a:solidFill>
                <a:latin typeface="Segoe UI Semilight"/>
                <a:cs typeface="Segoe UI" panose="020B0502040204020203" pitchFamily="34" charset="0"/>
              </a:rPr>
              <a:t>location</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 </a:t>
            </a:r>
          </a:p>
        </p:txBody>
      </p:sp>
      <p:sp>
        <p:nvSpPr>
          <p:cNvPr id="278" name="Rectangle 277" descr="Enhance research across domains&#10;">
            <a:extLst>
              <a:ext uri="{FF2B5EF4-FFF2-40B4-BE49-F238E27FC236}">
                <a16:creationId xmlns:a16="http://schemas.microsoft.com/office/drawing/2014/main" id="{0C015E54-A3E3-408A-B250-D1D3DF0FA01B}"/>
              </a:ext>
            </a:extLst>
          </p:cNvPr>
          <p:cNvSpPr/>
          <p:nvPr/>
        </p:nvSpPr>
        <p:spPr>
          <a:xfrm>
            <a:off x="1211608" y="7263749"/>
            <a:ext cx="4730610"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Learn how to use Office 365 and other Microsoft tools</a:t>
            </a:r>
          </a:p>
        </p:txBody>
      </p:sp>
      <p:sp>
        <p:nvSpPr>
          <p:cNvPr id="279" name="Rectangle 278">
            <a:extLst>
              <a:ext uri="{FF2B5EF4-FFF2-40B4-BE49-F238E27FC236}">
                <a16:creationId xmlns:a16="http://schemas.microsoft.com/office/drawing/2014/main" id="{95F7FAEB-41B5-491A-88BA-0A277BFFA3EB}"/>
              </a:ext>
            </a:extLst>
          </p:cNvPr>
          <p:cNvSpPr/>
          <p:nvPr/>
        </p:nvSpPr>
        <p:spPr>
          <a:xfrm>
            <a:off x="1165830" y="4055708"/>
            <a:ext cx="5816495" cy="627864"/>
          </a:xfrm>
          <a:prstGeom prst="rect">
            <a:avLst/>
          </a:prstGeom>
        </p:spPr>
        <p:txBody>
          <a:bodyPr wrap="square" lIns="0" tIns="0" rIns="0" bIns="0" anchor="t">
            <a:noAutofit/>
          </a:bodyPr>
          <a:lstStyle/>
          <a:p>
            <a:pPr defTabSz="1036164" fontAlgn="base">
              <a:spcBef>
                <a:spcPct val="0"/>
              </a:spcBef>
              <a:spcAft>
                <a:spcPct val="0"/>
              </a:spcAft>
              <a:defRPr/>
            </a:pPr>
            <a:r>
              <a:rPr kumimoji="0" lang="en-US" sz="1400" b="0" i="0" u="none" strike="noStrike" kern="1200" cap="none" spc="0" normalizeH="0" baseline="0" noProof="0" dirty="0">
                <a:ln>
                  <a:noFill/>
                </a:ln>
                <a:solidFill>
                  <a:srgbClr val="353535"/>
                </a:solidFill>
                <a:effectLst/>
                <a:uLnTx/>
                <a:uFillTx/>
                <a:latin typeface="Segoe UI Semibold"/>
                <a:cs typeface="Segoe UI Semibold"/>
              </a:rPr>
              <a:t>Overview</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Semibold"/>
              </a:rPr>
              <a:t>: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a:rPr>
              <a:t>Students </a:t>
            </a:r>
            <a:r>
              <a:rPr lang="en-US" sz="1400" dirty="0">
                <a:solidFill>
                  <a:srgbClr val="353535"/>
                </a:solidFill>
                <a:ea typeface="+mn-lt"/>
                <a:cs typeface="+mn-lt"/>
              </a:rPr>
              <a:t>save up</a:t>
            </a:r>
            <a:r>
              <a:rPr kumimoji="0" lang="en-US" sz="1400" b="0" i="0" u="none" strike="noStrike" kern="1200" cap="none" spc="0" normalizeH="0" baseline="0" noProof="0" dirty="0">
                <a:ln>
                  <a:noFill/>
                </a:ln>
                <a:solidFill>
                  <a:srgbClr val="353535"/>
                </a:solidFill>
                <a:effectLst/>
                <a:uLnTx/>
                <a:uFillTx/>
                <a:ea typeface="+mn-lt"/>
                <a:cs typeface="+mn-lt"/>
              </a:rPr>
              <a:t> </a:t>
            </a:r>
            <a:r>
              <a:rPr lang="en-US" sz="1400" dirty="0">
                <a:solidFill>
                  <a:srgbClr val="353535"/>
                </a:solidFill>
                <a:ea typeface="+mn-lt"/>
                <a:cs typeface="+mn-lt"/>
              </a:rPr>
              <a:t>to 10% </a:t>
            </a:r>
            <a:r>
              <a:rPr lang="en-US" sz="1400" dirty="0">
                <a:solidFill>
                  <a:srgbClr val="353535"/>
                </a:solidFill>
                <a:ea typeface="+mn-lt"/>
                <a:cs typeface="Segoe UI"/>
              </a:rPr>
              <a:t>on</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a:rPr>
              <a:t> Surface devices. Find the perfect device for your needs and start customizing your learning with the power and creativity of Surface.</a:t>
            </a:r>
          </a:p>
        </p:txBody>
      </p:sp>
      <p:sp>
        <p:nvSpPr>
          <p:cNvPr id="280" name="Rectangle 279" descr="Enhance research across domains&#10;">
            <a:extLst>
              <a:ext uri="{FF2B5EF4-FFF2-40B4-BE49-F238E27FC236}">
                <a16:creationId xmlns:a16="http://schemas.microsoft.com/office/drawing/2014/main" id="{9AB056F5-0C44-446E-8AC0-1DD9492F2355}"/>
              </a:ext>
            </a:extLst>
          </p:cNvPr>
          <p:cNvSpPr/>
          <p:nvPr/>
        </p:nvSpPr>
        <p:spPr>
          <a:xfrm>
            <a:off x="1332917" y="4906646"/>
            <a:ext cx="451199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Download your complimentary Office 365 subscription</a:t>
            </a:r>
          </a:p>
        </p:txBody>
      </p:sp>
      <p:sp>
        <p:nvSpPr>
          <p:cNvPr id="281" name="Oval 280">
            <a:extLst>
              <a:ext uri="{FF2B5EF4-FFF2-40B4-BE49-F238E27FC236}">
                <a16:creationId xmlns:a16="http://schemas.microsoft.com/office/drawing/2014/main" id="{E5EBBF45-28F2-453F-82BE-E3C412F5074D}"/>
              </a:ext>
            </a:extLst>
          </p:cNvPr>
          <p:cNvSpPr/>
          <p:nvPr/>
        </p:nvSpPr>
        <p:spPr bwMode="auto">
          <a:xfrm>
            <a:off x="5978811" y="4825095"/>
            <a:ext cx="682254" cy="68225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282" name="Picture 2" descr="Image result for office 365 logo&quot;">
            <a:extLst>
              <a:ext uri="{FF2B5EF4-FFF2-40B4-BE49-F238E27FC236}">
                <a16:creationId xmlns:a16="http://schemas.microsoft.com/office/drawing/2014/main" id="{63C70E68-5119-4A31-988C-681C6F7EE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763" y="5098377"/>
            <a:ext cx="132351" cy="156830"/>
          </a:xfrm>
          <a:prstGeom prst="rect">
            <a:avLst/>
          </a:prstGeom>
          <a:noFill/>
          <a:extLst>
            <a:ext uri="{909E8E84-426E-40DD-AFC4-6F175D3DCCD1}">
              <a14:hiddenFill xmlns:a14="http://schemas.microsoft.com/office/drawing/2010/main">
                <a:solidFill>
                  <a:srgbClr val="FFFFFF"/>
                </a:solidFill>
              </a14:hiddenFill>
            </a:ext>
          </a:extLst>
        </p:spPr>
      </p:pic>
      <p:sp>
        <p:nvSpPr>
          <p:cNvPr id="283" name="Graphic 15">
            <a:extLst>
              <a:ext uri="{FF2B5EF4-FFF2-40B4-BE49-F238E27FC236}">
                <a16:creationId xmlns:a16="http://schemas.microsoft.com/office/drawing/2014/main" id="{0908305A-3B6C-477B-92BE-38B1C40F9B93}"/>
              </a:ext>
            </a:extLst>
          </p:cNvPr>
          <p:cNvSpPr/>
          <p:nvPr/>
        </p:nvSpPr>
        <p:spPr>
          <a:xfrm>
            <a:off x="6120540" y="4965656"/>
            <a:ext cx="398796" cy="324076"/>
          </a:xfrm>
          <a:custGeom>
            <a:avLst/>
            <a:gdLst>
              <a:gd name="connsiteX0" fmla="*/ 264185 w 398796"/>
              <a:gd name="connsiteY0" fmla="*/ 72273 h 324076"/>
              <a:gd name="connsiteX1" fmla="*/ 371299 w 398796"/>
              <a:gd name="connsiteY1" fmla="*/ 72273 h 324076"/>
              <a:gd name="connsiteX2" fmla="*/ 398797 w 398796"/>
              <a:gd name="connsiteY2" fmla="*/ 99771 h 324076"/>
              <a:gd name="connsiteX3" fmla="*/ 398797 w 398796"/>
              <a:gd name="connsiteY3" fmla="*/ 296578 h 324076"/>
              <a:gd name="connsiteX4" fmla="*/ 371299 w 398796"/>
              <a:gd name="connsiteY4" fmla="*/ 324076 h 324076"/>
              <a:gd name="connsiteX5" fmla="*/ 27498 w 398796"/>
              <a:gd name="connsiteY5" fmla="*/ 324076 h 324076"/>
              <a:gd name="connsiteX6" fmla="*/ 0 w 398796"/>
              <a:gd name="connsiteY6" fmla="*/ 296578 h 324076"/>
              <a:gd name="connsiteX7" fmla="*/ 0 w 398796"/>
              <a:gd name="connsiteY7" fmla="*/ 99915 h 324076"/>
              <a:gd name="connsiteX8" fmla="*/ 27498 w 398796"/>
              <a:gd name="connsiteY8" fmla="*/ 72417 h 324076"/>
              <a:gd name="connsiteX9" fmla="*/ 130725 w 398796"/>
              <a:gd name="connsiteY9" fmla="*/ 72417 h 324076"/>
              <a:gd name="connsiteX10" fmla="*/ 36424 w 398796"/>
              <a:gd name="connsiteY10" fmla="*/ 191768 h 324076"/>
              <a:gd name="connsiteX11" fmla="*/ 29946 w 398796"/>
              <a:gd name="connsiteY11" fmla="*/ 198247 h 324076"/>
              <a:gd name="connsiteX12" fmla="*/ 36424 w 398796"/>
              <a:gd name="connsiteY12" fmla="*/ 204725 h 324076"/>
              <a:gd name="connsiteX13" fmla="*/ 42903 w 398796"/>
              <a:gd name="connsiteY13" fmla="*/ 198247 h 324076"/>
              <a:gd name="connsiteX14" fmla="*/ 36424 w 398796"/>
              <a:gd name="connsiteY14" fmla="*/ 191768 h 324076"/>
              <a:gd name="connsiteX15" fmla="*/ 156495 w 398796"/>
              <a:gd name="connsiteY15" fmla="*/ 66802 h 324076"/>
              <a:gd name="connsiteX16" fmla="*/ 199398 w 398796"/>
              <a:gd name="connsiteY16" fmla="*/ 109705 h 324076"/>
              <a:gd name="connsiteX17" fmla="*/ 242302 w 398796"/>
              <a:gd name="connsiteY17" fmla="*/ 66802 h 324076"/>
              <a:gd name="connsiteX18" fmla="*/ 199398 w 398796"/>
              <a:gd name="connsiteY18" fmla="*/ 109705 h 324076"/>
              <a:gd name="connsiteX19" fmla="*/ 199398 w 398796"/>
              <a:gd name="connsiteY19" fmla="*/ 0 h 32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8796" h="324076">
                <a:moveTo>
                  <a:pt x="264185" y="72273"/>
                </a:moveTo>
                <a:lnTo>
                  <a:pt x="371299" y="72273"/>
                </a:lnTo>
                <a:cubicBezTo>
                  <a:pt x="386559" y="72273"/>
                  <a:pt x="398797" y="84654"/>
                  <a:pt x="398797" y="99771"/>
                </a:cubicBezTo>
                <a:lnTo>
                  <a:pt x="398797" y="296578"/>
                </a:lnTo>
                <a:cubicBezTo>
                  <a:pt x="398797" y="311839"/>
                  <a:pt x="386416" y="324076"/>
                  <a:pt x="371299" y="324076"/>
                </a:cubicBezTo>
                <a:lnTo>
                  <a:pt x="27498" y="324076"/>
                </a:lnTo>
                <a:cubicBezTo>
                  <a:pt x="12237" y="324076"/>
                  <a:pt x="0" y="311695"/>
                  <a:pt x="0" y="296578"/>
                </a:cubicBezTo>
                <a:lnTo>
                  <a:pt x="0" y="99915"/>
                </a:lnTo>
                <a:cubicBezTo>
                  <a:pt x="0" y="84654"/>
                  <a:pt x="12381" y="72417"/>
                  <a:pt x="27498" y="72417"/>
                </a:cubicBezTo>
                <a:lnTo>
                  <a:pt x="130725" y="72417"/>
                </a:lnTo>
                <a:moveTo>
                  <a:pt x="36424" y="191768"/>
                </a:moveTo>
                <a:cubicBezTo>
                  <a:pt x="32825" y="191768"/>
                  <a:pt x="29946" y="194647"/>
                  <a:pt x="29946" y="198247"/>
                </a:cubicBezTo>
                <a:cubicBezTo>
                  <a:pt x="29946" y="201846"/>
                  <a:pt x="32825" y="204725"/>
                  <a:pt x="36424" y="204725"/>
                </a:cubicBezTo>
                <a:cubicBezTo>
                  <a:pt x="40024" y="204725"/>
                  <a:pt x="42903" y="201846"/>
                  <a:pt x="42903" y="198247"/>
                </a:cubicBezTo>
                <a:cubicBezTo>
                  <a:pt x="42759" y="194647"/>
                  <a:pt x="39880" y="191768"/>
                  <a:pt x="36424" y="191768"/>
                </a:cubicBezTo>
                <a:close/>
                <a:moveTo>
                  <a:pt x="156495" y="66802"/>
                </a:moveTo>
                <a:lnTo>
                  <a:pt x="199398" y="109705"/>
                </a:lnTo>
                <a:lnTo>
                  <a:pt x="242302" y="66802"/>
                </a:lnTo>
                <a:moveTo>
                  <a:pt x="199398" y="109705"/>
                </a:moveTo>
                <a:lnTo>
                  <a:pt x="199398" y="0"/>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4" name="Oval 283">
            <a:extLst>
              <a:ext uri="{FF2B5EF4-FFF2-40B4-BE49-F238E27FC236}">
                <a16:creationId xmlns:a16="http://schemas.microsoft.com/office/drawing/2014/main" id="{CFEF7297-4022-440B-8859-B85AD03846D7}"/>
              </a:ext>
            </a:extLst>
          </p:cNvPr>
          <p:cNvSpPr/>
          <p:nvPr/>
        </p:nvSpPr>
        <p:spPr bwMode="auto">
          <a:xfrm>
            <a:off x="6087052" y="7189277"/>
            <a:ext cx="682254" cy="68225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5" name="Freeform 9">
            <a:extLst>
              <a:ext uri="{FF2B5EF4-FFF2-40B4-BE49-F238E27FC236}">
                <a16:creationId xmlns:a16="http://schemas.microsoft.com/office/drawing/2014/main" id="{4A005617-80D5-4C13-8B58-E708A50F2697}"/>
              </a:ext>
            </a:extLst>
          </p:cNvPr>
          <p:cNvSpPr>
            <a:spLocks noEditPoints="1"/>
          </p:cNvSpPr>
          <p:nvPr/>
        </p:nvSpPr>
        <p:spPr bwMode="auto">
          <a:xfrm>
            <a:off x="6199376" y="7399959"/>
            <a:ext cx="436732" cy="260890"/>
          </a:xfrm>
          <a:custGeom>
            <a:avLst/>
            <a:gdLst>
              <a:gd name="T0" fmla="*/ 9 w 136"/>
              <a:gd name="T1" fmla="*/ 22 h 80"/>
              <a:gd name="T2" fmla="*/ 32 w 136"/>
              <a:gd name="T3" fmla="*/ 0 h 80"/>
              <a:gd name="T4" fmla="*/ 55 w 136"/>
              <a:gd name="T5" fmla="*/ 22 h 80"/>
              <a:gd name="T6" fmla="*/ 32 w 136"/>
              <a:gd name="T7" fmla="*/ 45 h 80"/>
              <a:gd name="T8" fmla="*/ 9 w 136"/>
              <a:gd name="T9" fmla="*/ 22 h 80"/>
              <a:gd name="T10" fmla="*/ 9 w 136"/>
              <a:gd name="T11" fmla="*/ 22 h 80"/>
              <a:gd name="T12" fmla="*/ 9 w 136"/>
              <a:gd name="T13" fmla="*/ 22 h 80"/>
              <a:gd name="T14" fmla="*/ 62 w 136"/>
              <a:gd name="T15" fmla="*/ 80 h 80"/>
              <a:gd name="T16" fmla="*/ 32 w 136"/>
              <a:gd name="T17" fmla="*/ 45 h 80"/>
              <a:gd name="T18" fmla="*/ 0 w 136"/>
              <a:gd name="T19" fmla="*/ 80 h 80"/>
              <a:gd name="T20" fmla="*/ 57 w 136"/>
              <a:gd name="T21" fmla="*/ 59 h 80"/>
              <a:gd name="T22" fmla="*/ 116 w 136"/>
              <a:gd name="T23" fmla="*/ 59 h 80"/>
              <a:gd name="T24" fmla="*/ 116 w 136"/>
              <a:gd name="T25" fmla="*/ 10 h 80"/>
              <a:gd name="T26" fmla="*/ 53 w 136"/>
              <a:gd name="T27" fmla="*/ 10 h 80"/>
              <a:gd name="T28" fmla="*/ 106 w 136"/>
              <a:gd name="T29" fmla="*/ 60 h 80"/>
              <a:gd name="T30" fmla="*/ 106 w 136"/>
              <a:gd name="T31" fmla="*/ 74 h 80"/>
              <a:gd name="T32" fmla="*/ 136 w 136"/>
              <a:gd name="T33" fmla="*/ 74 h 80"/>
              <a:gd name="T34" fmla="*/ 136 w 136"/>
              <a:gd name="T35" fmla="*/ 20 h 80"/>
              <a:gd name="T36" fmla="*/ 116 w 136"/>
              <a:gd name="T37" fmla="*/ 20 h 80"/>
              <a:gd name="T38" fmla="*/ 79 w 136"/>
              <a:gd name="T39" fmla="*/ 74 h 80"/>
              <a:gd name="T40" fmla="*/ 79 w 136"/>
              <a:gd name="T41" fmla="*/ 59 h 80"/>
              <a:gd name="T42" fmla="*/ 93 w 136"/>
              <a:gd name="T43" fmla="*/ 74 h 80"/>
              <a:gd name="T44" fmla="*/ 63 w 136"/>
              <a:gd name="T45" fmla="*/ 74 h 80"/>
              <a:gd name="T46" fmla="*/ 136 w 136"/>
              <a:gd name="T47" fmla="*/ 39 h 80"/>
              <a:gd name="T48" fmla="*/ 116 w 136"/>
              <a:gd name="T49" fmla="*/ 39 h 80"/>
              <a:gd name="T50" fmla="*/ 136 w 136"/>
              <a:gd name="T51" fmla="*/ 54 h 80"/>
              <a:gd name="T52" fmla="*/ 116 w 136"/>
              <a:gd name="T53" fmla="*/ 54 h 80"/>
              <a:gd name="T54" fmla="*/ 80 w 136"/>
              <a:gd name="T55" fmla="*/ 25 h 80"/>
              <a:gd name="T56" fmla="*/ 90 w 136"/>
              <a:gd name="T57" fmla="*/ 35 h 80"/>
              <a:gd name="T58" fmla="*/ 80 w 136"/>
              <a:gd name="T59" fmla="*/ 44 h 80"/>
              <a:gd name="T60" fmla="*/ 70 w 136"/>
              <a:gd name="T61" fmla="*/ 35 h 80"/>
              <a:gd name="T62" fmla="*/ 80 w 136"/>
              <a:gd name="T63" fmla="*/ 25 h 80"/>
              <a:gd name="T64" fmla="*/ 84 w 136"/>
              <a:gd name="T65" fmla="*/ 25 h 80"/>
              <a:gd name="T66" fmla="*/ 86 w 136"/>
              <a:gd name="T67" fmla="*/ 20 h 80"/>
              <a:gd name="T68" fmla="*/ 89 w 136"/>
              <a:gd name="T69" fmla="*/ 31 h 80"/>
              <a:gd name="T70" fmla="*/ 95 w 136"/>
              <a:gd name="T71" fmla="*/ 28 h 80"/>
              <a:gd name="T72" fmla="*/ 89 w 136"/>
              <a:gd name="T73" fmla="*/ 38 h 80"/>
              <a:gd name="T74" fmla="*/ 95 w 136"/>
              <a:gd name="T75" fmla="*/ 41 h 80"/>
              <a:gd name="T76" fmla="*/ 84 w 136"/>
              <a:gd name="T77" fmla="*/ 44 h 80"/>
              <a:gd name="T78" fmla="*/ 86 w 136"/>
              <a:gd name="T79" fmla="*/ 49 h 80"/>
              <a:gd name="T80" fmla="*/ 74 w 136"/>
              <a:gd name="T81" fmla="*/ 49 h 80"/>
              <a:gd name="T82" fmla="*/ 76 w 136"/>
              <a:gd name="T83" fmla="*/ 44 h 80"/>
              <a:gd name="T84" fmla="*/ 65 w 136"/>
              <a:gd name="T85" fmla="*/ 41 h 80"/>
              <a:gd name="T86" fmla="*/ 71 w 136"/>
              <a:gd name="T87" fmla="*/ 38 h 80"/>
              <a:gd name="T88" fmla="*/ 65 w 136"/>
              <a:gd name="T89" fmla="*/ 28 h 80"/>
              <a:gd name="T90" fmla="*/ 71 w 136"/>
              <a:gd name="T91" fmla="*/ 31 h 80"/>
              <a:gd name="T92" fmla="*/ 74 w 136"/>
              <a:gd name="T93" fmla="*/ 20 h 80"/>
              <a:gd name="T94" fmla="*/ 76 w 136"/>
              <a:gd name="T95"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 h="80">
                <a:moveTo>
                  <a:pt x="9" y="22"/>
                </a:moveTo>
                <a:cubicBezTo>
                  <a:pt x="9" y="10"/>
                  <a:pt x="20" y="0"/>
                  <a:pt x="32" y="0"/>
                </a:cubicBezTo>
                <a:cubicBezTo>
                  <a:pt x="45" y="0"/>
                  <a:pt x="55" y="10"/>
                  <a:pt x="55" y="22"/>
                </a:cubicBezTo>
                <a:cubicBezTo>
                  <a:pt x="55" y="35"/>
                  <a:pt x="45" y="45"/>
                  <a:pt x="32" y="45"/>
                </a:cubicBezTo>
                <a:cubicBezTo>
                  <a:pt x="20" y="45"/>
                  <a:pt x="9" y="35"/>
                  <a:pt x="9" y="22"/>
                </a:cubicBezTo>
                <a:cubicBezTo>
                  <a:pt x="9" y="22"/>
                  <a:pt x="9" y="22"/>
                  <a:pt x="9" y="22"/>
                </a:cubicBezTo>
                <a:cubicBezTo>
                  <a:pt x="9" y="22"/>
                  <a:pt x="9" y="22"/>
                  <a:pt x="9" y="22"/>
                </a:cubicBezTo>
                <a:close/>
                <a:moveTo>
                  <a:pt x="62" y="80"/>
                </a:moveTo>
                <a:cubicBezTo>
                  <a:pt x="62" y="61"/>
                  <a:pt x="49" y="45"/>
                  <a:pt x="32" y="45"/>
                </a:cubicBezTo>
                <a:cubicBezTo>
                  <a:pt x="14" y="45"/>
                  <a:pt x="0" y="61"/>
                  <a:pt x="0" y="80"/>
                </a:cubicBezTo>
                <a:moveTo>
                  <a:pt x="57" y="59"/>
                </a:moveTo>
                <a:cubicBezTo>
                  <a:pt x="116" y="59"/>
                  <a:pt x="116" y="59"/>
                  <a:pt x="116" y="59"/>
                </a:cubicBezTo>
                <a:cubicBezTo>
                  <a:pt x="116" y="10"/>
                  <a:pt x="116" y="10"/>
                  <a:pt x="116" y="10"/>
                </a:cubicBezTo>
                <a:cubicBezTo>
                  <a:pt x="53" y="10"/>
                  <a:pt x="53" y="10"/>
                  <a:pt x="53" y="10"/>
                </a:cubicBezTo>
                <a:moveTo>
                  <a:pt x="106" y="60"/>
                </a:moveTo>
                <a:cubicBezTo>
                  <a:pt x="106" y="74"/>
                  <a:pt x="106" y="74"/>
                  <a:pt x="106" y="74"/>
                </a:cubicBezTo>
                <a:cubicBezTo>
                  <a:pt x="136" y="74"/>
                  <a:pt x="136" y="74"/>
                  <a:pt x="136" y="74"/>
                </a:cubicBezTo>
                <a:cubicBezTo>
                  <a:pt x="136" y="20"/>
                  <a:pt x="136" y="20"/>
                  <a:pt x="136" y="20"/>
                </a:cubicBezTo>
                <a:cubicBezTo>
                  <a:pt x="116" y="20"/>
                  <a:pt x="116" y="20"/>
                  <a:pt x="116" y="20"/>
                </a:cubicBezTo>
                <a:moveTo>
                  <a:pt x="79" y="74"/>
                </a:moveTo>
                <a:cubicBezTo>
                  <a:pt x="79" y="59"/>
                  <a:pt x="79" y="59"/>
                  <a:pt x="79" y="59"/>
                </a:cubicBezTo>
                <a:moveTo>
                  <a:pt x="93" y="74"/>
                </a:moveTo>
                <a:cubicBezTo>
                  <a:pt x="63" y="74"/>
                  <a:pt x="63" y="74"/>
                  <a:pt x="63" y="74"/>
                </a:cubicBezTo>
                <a:moveTo>
                  <a:pt x="136" y="39"/>
                </a:moveTo>
                <a:cubicBezTo>
                  <a:pt x="116" y="39"/>
                  <a:pt x="116" y="39"/>
                  <a:pt x="116" y="39"/>
                </a:cubicBezTo>
                <a:moveTo>
                  <a:pt x="136" y="54"/>
                </a:moveTo>
                <a:cubicBezTo>
                  <a:pt x="116" y="54"/>
                  <a:pt x="116" y="54"/>
                  <a:pt x="116" y="54"/>
                </a:cubicBezTo>
                <a:moveTo>
                  <a:pt x="80" y="25"/>
                </a:moveTo>
                <a:cubicBezTo>
                  <a:pt x="85" y="25"/>
                  <a:pt x="90" y="29"/>
                  <a:pt x="90" y="35"/>
                </a:cubicBezTo>
                <a:cubicBezTo>
                  <a:pt x="90" y="40"/>
                  <a:pt x="85" y="44"/>
                  <a:pt x="80" y="44"/>
                </a:cubicBezTo>
                <a:cubicBezTo>
                  <a:pt x="74" y="44"/>
                  <a:pt x="70" y="40"/>
                  <a:pt x="70" y="35"/>
                </a:cubicBezTo>
                <a:cubicBezTo>
                  <a:pt x="70" y="29"/>
                  <a:pt x="74" y="25"/>
                  <a:pt x="80" y="25"/>
                </a:cubicBezTo>
                <a:close/>
                <a:moveTo>
                  <a:pt x="84" y="25"/>
                </a:moveTo>
                <a:cubicBezTo>
                  <a:pt x="86" y="20"/>
                  <a:pt x="86" y="20"/>
                  <a:pt x="86" y="20"/>
                </a:cubicBezTo>
                <a:moveTo>
                  <a:pt x="89" y="31"/>
                </a:moveTo>
                <a:cubicBezTo>
                  <a:pt x="95" y="28"/>
                  <a:pt x="95" y="28"/>
                  <a:pt x="95" y="28"/>
                </a:cubicBezTo>
                <a:moveTo>
                  <a:pt x="89" y="38"/>
                </a:moveTo>
                <a:cubicBezTo>
                  <a:pt x="95" y="41"/>
                  <a:pt x="95" y="41"/>
                  <a:pt x="95" y="41"/>
                </a:cubicBezTo>
                <a:moveTo>
                  <a:pt x="84" y="44"/>
                </a:moveTo>
                <a:cubicBezTo>
                  <a:pt x="86" y="49"/>
                  <a:pt x="86" y="49"/>
                  <a:pt x="86" y="49"/>
                </a:cubicBezTo>
                <a:moveTo>
                  <a:pt x="74" y="49"/>
                </a:moveTo>
                <a:cubicBezTo>
                  <a:pt x="74" y="49"/>
                  <a:pt x="74" y="49"/>
                  <a:pt x="76" y="44"/>
                </a:cubicBezTo>
                <a:moveTo>
                  <a:pt x="65" y="41"/>
                </a:moveTo>
                <a:cubicBezTo>
                  <a:pt x="65" y="41"/>
                  <a:pt x="65" y="41"/>
                  <a:pt x="71" y="38"/>
                </a:cubicBezTo>
                <a:moveTo>
                  <a:pt x="65" y="28"/>
                </a:moveTo>
                <a:cubicBezTo>
                  <a:pt x="71" y="31"/>
                  <a:pt x="71" y="31"/>
                  <a:pt x="71" y="31"/>
                </a:cubicBezTo>
                <a:moveTo>
                  <a:pt x="74" y="20"/>
                </a:moveTo>
                <a:cubicBezTo>
                  <a:pt x="74" y="20"/>
                  <a:pt x="74" y="20"/>
                  <a:pt x="76" y="25"/>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6" name="Oval 285">
            <a:extLst>
              <a:ext uri="{FF2B5EF4-FFF2-40B4-BE49-F238E27FC236}">
                <a16:creationId xmlns:a16="http://schemas.microsoft.com/office/drawing/2014/main" id="{35E5B694-25AC-44B7-A0D5-D56B9E1EFD86}"/>
              </a:ext>
            </a:extLst>
          </p:cNvPr>
          <p:cNvSpPr/>
          <p:nvPr/>
        </p:nvSpPr>
        <p:spPr bwMode="auto">
          <a:xfrm>
            <a:off x="933596" y="6010778"/>
            <a:ext cx="682254" cy="68225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87" name="Oval 286">
            <a:extLst>
              <a:ext uri="{FF2B5EF4-FFF2-40B4-BE49-F238E27FC236}">
                <a16:creationId xmlns:a16="http://schemas.microsoft.com/office/drawing/2014/main" id="{8C1BA9C1-3FBA-4F1B-AF59-56C65C002DDD}"/>
              </a:ext>
            </a:extLst>
          </p:cNvPr>
          <p:cNvSpPr/>
          <p:nvPr/>
        </p:nvSpPr>
        <p:spPr bwMode="auto">
          <a:xfrm>
            <a:off x="1065311" y="6292040"/>
            <a:ext cx="100974" cy="105544"/>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8" name="Oval 287">
            <a:extLst>
              <a:ext uri="{FF2B5EF4-FFF2-40B4-BE49-F238E27FC236}">
                <a16:creationId xmlns:a16="http://schemas.microsoft.com/office/drawing/2014/main" id="{1B388A61-98DF-473C-974A-1CA5C0D24144}"/>
              </a:ext>
            </a:extLst>
          </p:cNvPr>
          <p:cNvSpPr/>
          <p:nvPr/>
        </p:nvSpPr>
        <p:spPr bwMode="auto">
          <a:xfrm>
            <a:off x="1037424" y="6401408"/>
            <a:ext cx="156747" cy="163842"/>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9" name="Rectangle 288">
            <a:extLst>
              <a:ext uri="{FF2B5EF4-FFF2-40B4-BE49-F238E27FC236}">
                <a16:creationId xmlns:a16="http://schemas.microsoft.com/office/drawing/2014/main" id="{6F5974A3-42A5-4054-8C0E-6380075B0CA7}"/>
              </a:ext>
            </a:extLst>
          </p:cNvPr>
          <p:cNvSpPr/>
          <p:nvPr/>
        </p:nvSpPr>
        <p:spPr bwMode="auto">
          <a:xfrm>
            <a:off x="1028272" y="6483329"/>
            <a:ext cx="183335" cy="92799"/>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0" name="Oval 289">
            <a:extLst>
              <a:ext uri="{FF2B5EF4-FFF2-40B4-BE49-F238E27FC236}">
                <a16:creationId xmlns:a16="http://schemas.microsoft.com/office/drawing/2014/main" id="{E460ACCF-5992-471A-AE31-103B70D822EF}"/>
              </a:ext>
            </a:extLst>
          </p:cNvPr>
          <p:cNvSpPr/>
          <p:nvPr/>
        </p:nvSpPr>
        <p:spPr bwMode="auto">
          <a:xfrm>
            <a:off x="1383163" y="6292040"/>
            <a:ext cx="100974" cy="105544"/>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1" name="Oval 290">
            <a:extLst>
              <a:ext uri="{FF2B5EF4-FFF2-40B4-BE49-F238E27FC236}">
                <a16:creationId xmlns:a16="http://schemas.microsoft.com/office/drawing/2014/main" id="{26FB081D-D78D-4DD6-A801-7033EF890B41}"/>
              </a:ext>
            </a:extLst>
          </p:cNvPr>
          <p:cNvSpPr/>
          <p:nvPr/>
        </p:nvSpPr>
        <p:spPr bwMode="auto">
          <a:xfrm>
            <a:off x="1355276" y="6401408"/>
            <a:ext cx="156747" cy="163842"/>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2" name="Rectangle 291">
            <a:extLst>
              <a:ext uri="{FF2B5EF4-FFF2-40B4-BE49-F238E27FC236}">
                <a16:creationId xmlns:a16="http://schemas.microsoft.com/office/drawing/2014/main" id="{8B0D6EB8-B2C7-4194-8B6B-1BAA27003E72}"/>
              </a:ext>
            </a:extLst>
          </p:cNvPr>
          <p:cNvSpPr/>
          <p:nvPr/>
        </p:nvSpPr>
        <p:spPr bwMode="auto">
          <a:xfrm>
            <a:off x="1332918" y="6483329"/>
            <a:ext cx="187286" cy="92797"/>
          </a:xfrm>
          <a:prstGeom prst="rec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3" name="Speech Bubble: Rectangle 292">
            <a:extLst>
              <a:ext uri="{FF2B5EF4-FFF2-40B4-BE49-F238E27FC236}">
                <a16:creationId xmlns:a16="http://schemas.microsoft.com/office/drawing/2014/main" id="{B5E3A549-20EB-4322-BA0A-399DD70FAC46}"/>
              </a:ext>
            </a:extLst>
          </p:cNvPr>
          <p:cNvSpPr/>
          <p:nvPr/>
        </p:nvSpPr>
        <p:spPr bwMode="auto">
          <a:xfrm>
            <a:off x="1155662" y="6153475"/>
            <a:ext cx="269723" cy="205122"/>
          </a:xfrm>
          <a:prstGeom prst="wedgeRectCallout">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294" name="Picture 6" descr="Image result for teams  logo&quot;">
            <a:extLst>
              <a:ext uri="{FF2B5EF4-FFF2-40B4-BE49-F238E27FC236}">
                <a16:creationId xmlns:a16="http://schemas.microsoft.com/office/drawing/2014/main" id="{3495FD17-7522-4D55-B439-EC9F3CC47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47" y="6176379"/>
            <a:ext cx="179536" cy="17953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5" name="Rectangle 294" descr="Enhance research across domains&#10;">
            <a:extLst>
              <a:ext uri="{FF2B5EF4-FFF2-40B4-BE49-F238E27FC236}">
                <a16:creationId xmlns:a16="http://schemas.microsoft.com/office/drawing/2014/main" id="{C1928ED7-6A91-43D1-8212-08BA63925415}"/>
              </a:ext>
            </a:extLst>
          </p:cNvPr>
          <p:cNvSpPr/>
          <p:nvPr/>
        </p:nvSpPr>
        <p:spPr>
          <a:xfrm>
            <a:off x="2262092" y="8448860"/>
            <a:ext cx="480404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Move your favorites, files, and apps to your new device </a:t>
            </a:r>
          </a:p>
        </p:txBody>
      </p:sp>
      <p:sp>
        <p:nvSpPr>
          <p:cNvPr id="296" name="Rectangle 295">
            <a:extLst>
              <a:ext uri="{FF2B5EF4-FFF2-40B4-BE49-F238E27FC236}">
                <a16:creationId xmlns:a16="http://schemas.microsoft.com/office/drawing/2014/main" id="{1ECF41F6-8A12-4A42-8622-6AC1D0D9F7B3}"/>
              </a:ext>
            </a:extLst>
          </p:cNvPr>
          <p:cNvSpPr/>
          <p:nvPr/>
        </p:nvSpPr>
        <p:spPr>
          <a:xfrm>
            <a:off x="2262091" y="8777977"/>
            <a:ext cx="4929283" cy="627864"/>
          </a:xfrm>
          <a:prstGeom prst="rect">
            <a:avLst/>
          </a:prstGeom>
        </p:spPr>
        <p:txBody>
          <a:bodyPr wrap="square" lIns="0" tIns="0" rIns="0" bIns="0" anchor="t">
            <a:noAutofit/>
          </a:bodyPr>
          <a:lstStyle/>
          <a:p>
            <a:pPr marL="0" marR="0" lvl="0" indent="0" algn="l" defTabSz="1036164"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Overview</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Semibold" panose="020B0702040204020203" pitchFamily="34" charset="0"/>
              </a:rPr>
              <a:t>: </a:t>
            </a:r>
            <a:r>
              <a:rPr kumimoji="0" lang="en-US" sz="14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If you’re switching from a different operating system or device, use the migration guide to easily move your favorites, files, and apps to your new device.</a:t>
            </a:r>
          </a:p>
        </p:txBody>
      </p:sp>
      <p:cxnSp>
        <p:nvCxnSpPr>
          <p:cNvPr id="297" name="Straight Connector 296">
            <a:extLst>
              <a:ext uri="{FF2B5EF4-FFF2-40B4-BE49-F238E27FC236}">
                <a16:creationId xmlns:a16="http://schemas.microsoft.com/office/drawing/2014/main" id="{E1FE79A4-21DF-4E35-972E-C0F862BA3E6F}"/>
              </a:ext>
            </a:extLst>
          </p:cNvPr>
          <p:cNvCxnSpPr>
            <a:cxnSpLocks/>
          </p:cNvCxnSpPr>
          <p:nvPr/>
        </p:nvCxnSpPr>
        <p:spPr>
          <a:xfrm>
            <a:off x="950981" y="8729403"/>
            <a:ext cx="6831285"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8" name="Oval 297">
            <a:extLst>
              <a:ext uri="{FF2B5EF4-FFF2-40B4-BE49-F238E27FC236}">
                <a16:creationId xmlns:a16="http://schemas.microsoft.com/office/drawing/2014/main" id="{96802F36-067F-48CE-AE83-4517486A887A}"/>
              </a:ext>
            </a:extLst>
          </p:cNvPr>
          <p:cNvSpPr/>
          <p:nvPr/>
        </p:nvSpPr>
        <p:spPr bwMode="auto">
          <a:xfrm>
            <a:off x="1466948" y="8392701"/>
            <a:ext cx="682254" cy="68225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99" name="Browser_3" title="Icon of a browser window with an arrow pointing from the outside to the center">
            <a:extLst>
              <a:ext uri="{FF2B5EF4-FFF2-40B4-BE49-F238E27FC236}">
                <a16:creationId xmlns:a16="http://schemas.microsoft.com/office/drawing/2014/main" id="{936BF96F-BE80-4D26-BF0C-BB7B47FC6377}"/>
              </a:ext>
            </a:extLst>
          </p:cNvPr>
          <p:cNvSpPr>
            <a:spLocks noChangeAspect="1" noEditPoints="1"/>
          </p:cNvSpPr>
          <p:nvPr/>
        </p:nvSpPr>
        <p:spPr bwMode="auto">
          <a:xfrm>
            <a:off x="1642160" y="8576014"/>
            <a:ext cx="331828" cy="315627"/>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7" name="Arc 386">
            <a:extLst>
              <a:ext uri="{FF2B5EF4-FFF2-40B4-BE49-F238E27FC236}">
                <a16:creationId xmlns:a16="http://schemas.microsoft.com/office/drawing/2014/main" id="{4DA2771C-715D-4B4E-80F9-9485B321CD8A}"/>
              </a:ext>
            </a:extLst>
          </p:cNvPr>
          <p:cNvSpPr/>
          <p:nvPr/>
        </p:nvSpPr>
        <p:spPr>
          <a:xfrm flipH="1">
            <a:off x="315402" y="7541676"/>
            <a:ext cx="1271159" cy="1187727"/>
          </a:xfrm>
          <a:prstGeom prst="arc">
            <a:avLst>
              <a:gd name="adj1" fmla="val 16200000"/>
              <a:gd name="adj2" fmla="val 5396732"/>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pic>
        <p:nvPicPr>
          <p:cNvPr id="8" name="Picture 7">
            <a:extLst>
              <a:ext uri="{FF2B5EF4-FFF2-40B4-BE49-F238E27FC236}">
                <a16:creationId xmlns:a16="http://schemas.microsoft.com/office/drawing/2014/main" id="{5790B7CD-8D43-4630-A2A3-C1CED5D0F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31" y="1801591"/>
            <a:ext cx="5606938" cy="1810417"/>
          </a:xfrm>
          <a:prstGeom prst="rect">
            <a:avLst/>
          </a:prstGeom>
        </p:spPr>
      </p:pic>
    </p:spTree>
    <p:extLst>
      <p:ext uri="{BB962C8B-B14F-4D97-AF65-F5344CB8AC3E}">
        <p14:creationId xmlns:p14="http://schemas.microsoft.com/office/powerpoint/2010/main" val="28231636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Microsoft Students: Classroom Devices, Apps &amp; Resources ...">
            <a:extLst>
              <a:ext uri="{FF2B5EF4-FFF2-40B4-BE49-F238E27FC236}">
                <a16:creationId xmlns:a16="http://schemas.microsoft.com/office/drawing/2014/main" id="{3347BA06-DB83-47A8-8BD5-B7348A901C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54" b="6847"/>
          <a:stretch/>
        </p:blipFill>
        <p:spPr bwMode="auto">
          <a:xfrm>
            <a:off x="0" y="6175539"/>
            <a:ext cx="7772400" cy="24978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9512F2-4D2E-493C-9AC5-003EBA1E5B0E}"/>
              </a:ext>
            </a:extLst>
          </p:cNvPr>
          <p:cNvSpPr/>
          <p:nvPr/>
        </p:nvSpPr>
        <p:spPr bwMode="auto">
          <a:xfrm>
            <a:off x="1013132" y="6629770"/>
            <a:ext cx="2522776" cy="15893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defTabSz="466236" fontAlgn="base">
              <a:lnSpc>
                <a:spcPct val="90000"/>
              </a:lnSpc>
              <a:spcBef>
                <a:spcPct val="0"/>
              </a:spcBef>
              <a:spcAft>
                <a:spcPct val="0"/>
              </a:spcAft>
            </a:pPr>
            <a:r>
              <a:rPr lang="en-US" sz="2800" dirty="0">
                <a:solidFill>
                  <a:schemeClr val="tx1"/>
                </a:solidFill>
                <a:latin typeface="Segoe UI Semibold" panose="020B0702040204020203" pitchFamily="34" charset="0"/>
                <a:cs typeface="Segoe UI Semibold" panose="020B0702040204020203" pitchFamily="34" charset="0"/>
              </a:rPr>
              <a:t>Get up to</a:t>
            </a:r>
            <a:br>
              <a:rPr lang="en-US" sz="2800" dirty="0">
                <a:solidFill>
                  <a:schemeClr val="tx1"/>
                </a:solidFill>
                <a:latin typeface="Segoe UI Semibold" panose="020B0702040204020203" pitchFamily="34" charset="0"/>
                <a:cs typeface="Segoe UI Semibold" panose="020B0702040204020203" pitchFamily="34" charset="0"/>
              </a:rPr>
            </a:br>
            <a:r>
              <a:rPr lang="en-US" sz="2800" dirty="0">
                <a:solidFill>
                  <a:schemeClr val="tx1"/>
                </a:solidFill>
                <a:latin typeface="Segoe UI Semibold" panose="020B0702040204020203" pitchFamily="34" charset="0"/>
                <a:cs typeface="Segoe UI Semibold" panose="020B0702040204020203" pitchFamily="34" charset="0"/>
              </a:rPr>
              <a:t>10% off</a:t>
            </a:r>
          </a:p>
          <a:p>
            <a:pPr defTabSz="466236" fontAlgn="base">
              <a:lnSpc>
                <a:spcPct val="90000"/>
              </a:lnSpc>
              <a:spcBef>
                <a:spcPct val="0"/>
              </a:spcBef>
              <a:spcAft>
                <a:spcPct val="0"/>
              </a:spcAft>
            </a:pPr>
            <a:r>
              <a:rPr lang="en-US" sz="1400" dirty="0">
                <a:solidFill>
                  <a:schemeClr val="tx1"/>
                </a:solidFill>
                <a:latin typeface="+mj-lt"/>
                <a:cs typeface="Segoe UI Semibold"/>
              </a:rPr>
              <a:t>at </a:t>
            </a:r>
            <a:r>
              <a:rPr lang="en-US" sz="1400" u="sng" dirty="0">
                <a:solidFill>
                  <a:schemeClr val="tx2"/>
                </a:solidFill>
                <a:latin typeface="+mj-lt"/>
                <a:cs typeface="Segoe UI Semibold"/>
                <a:hlinkClick r:id="rId3"/>
              </a:rPr>
              <a:t>aka.ms/surface</a:t>
            </a:r>
            <a:endParaRPr lang="en-US" sz="1400" u="sng" dirty="0">
              <a:solidFill>
                <a:schemeClr val="tx2"/>
              </a:solidFill>
              <a:latin typeface="+mj-lt"/>
              <a:cs typeface="Segoe UI Semibold"/>
            </a:endParaRPr>
          </a:p>
        </p:txBody>
      </p:sp>
      <p:grpSp>
        <p:nvGrpSpPr>
          <p:cNvPr id="3" name="Group 2">
            <a:extLst>
              <a:ext uri="{FF2B5EF4-FFF2-40B4-BE49-F238E27FC236}">
                <a16:creationId xmlns:a16="http://schemas.microsoft.com/office/drawing/2014/main" id="{6267834C-D3FE-456C-BF19-993A9FE5B0FF}"/>
              </a:ext>
            </a:extLst>
          </p:cNvPr>
          <p:cNvGrpSpPr/>
          <p:nvPr/>
        </p:nvGrpSpPr>
        <p:grpSpPr>
          <a:xfrm>
            <a:off x="213362" y="7268503"/>
            <a:ext cx="608742" cy="439094"/>
            <a:chOff x="6824905" y="7268503"/>
            <a:chExt cx="608742" cy="439094"/>
          </a:xfrm>
        </p:grpSpPr>
        <p:sp>
          <p:nvSpPr>
            <p:cNvPr id="107" name="Freeform: Shape 106">
              <a:extLst>
                <a:ext uri="{FF2B5EF4-FFF2-40B4-BE49-F238E27FC236}">
                  <a16:creationId xmlns:a16="http://schemas.microsoft.com/office/drawing/2014/main" id="{3FB997D8-D2FF-4F30-A749-2A52D5E6348B}"/>
                </a:ext>
              </a:extLst>
            </p:cNvPr>
            <p:cNvSpPr/>
            <p:nvPr/>
          </p:nvSpPr>
          <p:spPr>
            <a:xfrm>
              <a:off x="7036865" y="7410638"/>
              <a:ext cx="396782" cy="296959"/>
            </a:xfrm>
            <a:custGeom>
              <a:avLst/>
              <a:gdLst>
                <a:gd name="connsiteX0" fmla="*/ 1399699 w 1399698"/>
                <a:gd name="connsiteY0" fmla="*/ 976312 h 1047559"/>
                <a:gd name="connsiteX1" fmla="*/ 1329881 w 1399698"/>
                <a:gd name="connsiteY1" fmla="*/ 1047560 h 1047559"/>
                <a:gd name="connsiteX2" fmla="*/ 69818 w 1399698"/>
                <a:gd name="connsiteY2" fmla="*/ 1047560 h 1047559"/>
                <a:gd name="connsiteX3" fmla="*/ 0 w 1399698"/>
                <a:gd name="connsiteY3" fmla="*/ 976312 h 1047559"/>
                <a:gd name="connsiteX4" fmla="*/ 0 w 1399698"/>
                <a:gd name="connsiteY4" fmla="*/ 71247 h 1047559"/>
                <a:gd name="connsiteX5" fmla="*/ 69818 w 1399698"/>
                <a:gd name="connsiteY5" fmla="*/ 0 h 1047559"/>
                <a:gd name="connsiteX6" fmla="*/ 1329881 w 1399698"/>
                <a:gd name="connsiteY6" fmla="*/ 0 h 1047559"/>
                <a:gd name="connsiteX7" fmla="*/ 1399699 w 1399698"/>
                <a:gd name="connsiteY7" fmla="*/ 71247 h 1047559"/>
                <a:gd name="connsiteX8" fmla="*/ 1399699 w 1399698"/>
                <a:gd name="connsiteY8" fmla="*/ 976312 h 1047559"/>
                <a:gd name="connsiteX9" fmla="*/ 1399699 w 1399698"/>
                <a:gd name="connsiteY9" fmla="*/ 976312 h 1047559"/>
                <a:gd name="connsiteX10" fmla="*/ 1399699 w 1399698"/>
                <a:gd name="connsiteY10" fmla="*/ 976312 h 1047559"/>
                <a:gd name="connsiteX11" fmla="*/ 793242 w 1399698"/>
                <a:gd name="connsiteY11" fmla="*/ 856964 h 1047559"/>
                <a:gd name="connsiteX12" fmla="*/ 606552 w 1399698"/>
                <a:gd name="connsiteY12" fmla="*/ 856964 h 1047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698" h="1047559">
                  <a:moveTo>
                    <a:pt x="1399699" y="976312"/>
                  </a:moveTo>
                  <a:cubicBezTo>
                    <a:pt x="1399699" y="1015556"/>
                    <a:pt x="1368743" y="1047560"/>
                    <a:pt x="1329881" y="1047560"/>
                  </a:cubicBezTo>
                  <a:cubicBezTo>
                    <a:pt x="69818" y="1047560"/>
                    <a:pt x="69818" y="1047560"/>
                    <a:pt x="69818" y="1047560"/>
                  </a:cubicBezTo>
                  <a:cubicBezTo>
                    <a:pt x="30956" y="1047560"/>
                    <a:pt x="0" y="1015556"/>
                    <a:pt x="0" y="976312"/>
                  </a:cubicBezTo>
                  <a:cubicBezTo>
                    <a:pt x="0" y="71247"/>
                    <a:pt x="0" y="71247"/>
                    <a:pt x="0" y="71247"/>
                  </a:cubicBezTo>
                  <a:cubicBezTo>
                    <a:pt x="0" y="32004"/>
                    <a:pt x="30956" y="0"/>
                    <a:pt x="69818" y="0"/>
                  </a:cubicBezTo>
                  <a:cubicBezTo>
                    <a:pt x="1329881" y="0"/>
                    <a:pt x="1329881" y="0"/>
                    <a:pt x="1329881" y="0"/>
                  </a:cubicBezTo>
                  <a:cubicBezTo>
                    <a:pt x="1368743" y="0"/>
                    <a:pt x="1399699" y="32004"/>
                    <a:pt x="1399699" y="71247"/>
                  </a:cubicBezTo>
                  <a:lnTo>
                    <a:pt x="1399699" y="976312"/>
                  </a:lnTo>
                  <a:lnTo>
                    <a:pt x="1399699" y="976312"/>
                  </a:lnTo>
                  <a:lnTo>
                    <a:pt x="1399699" y="976312"/>
                  </a:lnTo>
                  <a:close/>
                  <a:moveTo>
                    <a:pt x="793242" y="856964"/>
                  </a:moveTo>
                  <a:cubicBezTo>
                    <a:pt x="606552" y="856964"/>
                    <a:pt x="606552" y="856964"/>
                    <a:pt x="606552" y="856964"/>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8" name="Freeform: Shape 107">
              <a:extLst>
                <a:ext uri="{FF2B5EF4-FFF2-40B4-BE49-F238E27FC236}">
                  <a16:creationId xmlns:a16="http://schemas.microsoft.com/office/drawing/2014/main" id="{49AE6D98-9801-4540-AAB6-453B324155D9}"/>
                </a:ext>
              </a:extLst>
            </p:cNvPr>
            <p:cNvSpPr/>
            <p:nvPr/>
          </p:nvSpPr>
          <p:spPr>
            <a:xfrm>
              <a:off x="6824905" y="7529929"/>
              <a:ext cx="206505" cy="112055"/>
            </a:xfrm>
            <a:custGeom>
              <a:avLst/>
              <a:gdLst>
                <a:gd name="connsiteX0" fmla="*/ 728472 w 728471"/>
                <a:gd name="connsiteY0" fmla="*/ 0 h 395287"/>
                <a:gd name="connsiteX1" fmla="*/ 253937 w 728471"/>
                <a:gd name="connsiteY1" fmla="*/ 0 h 395287"/>
                <a:gd name="connsiteX2" fmla="*/ 32004 w 728471"/>
                <a:gd name="connsiteY2" fmla="*/ 230315 h 395287"/>
                <a:gd name="connsiteX3" fmla="*/ 0 w 728471"/>
                <a:gd name="connsiteY3" fmla="*/ 329375 h 395287"/>
                <a:gd name="connsiteX4" fmla="*/ 63437 w 728471"/>
                <a:gd name="connsiteY4" fmla="*/ 395288 h 395287"/>
                <a:gd name="connsiteX5" fmla="*/ 728377 w 728471"/>
                <a:gd name="connsiteY5" fmla="*/ 395288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471" h="395287">
                  <a:moveTo>
                    <a:pt x="728472" y="0"/>
                  </a:moveTo>
                  <a:cubicBezTo>
                    <a:pt x="254032" y="0"/>
                    <a:pt x="253937" y="0"/>
                    <a:pt x="253937" y="0"/>
                  </a:cubicBezTo>
                  <a:cubicBezTo>
                    <a:pt x="32004" y="230315"/>
                    <a:pt x="32004" y="230315"/>
                    <a:pt x="32004" y="230315"/>
                  </a:cubicBezTo>
                  <a:cubicBezTo>
                    <a:pt x="12192" y="255651"/>
                    <a:pt x="0" y="290894"/>
                    <a:pt x="0" y="329375"/>
                  </a:cubicBezTo>
                  <a:cubicBezTo>
                    <a:pt x="0" y="365760"/>
                    <a:pt x="28385" y="395288"/>
                    <a:pt x="63437" y="395288"/>
                  </a:cubicBezTo>
                  <a:cubicBezTo>
                    <a:pt x="320516" y="395288"/>
                    <a:pt x="540353" y="395288"/>
                    <a:pt x="728377" y="395288"/>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109" name="Freeform: Shape 108">
              <a:extLst>
                <a:ext uri="{FF2B5EF4-FFF2-40B4-BE49-F238E27FC236}">
                  <a16:creationId xmlns:a16="http://schemas.microsoft.com/office/drawing/2014/main" id="{23495F19-02D5-4979-B576-6B0119731F54}"/>
                </a:ext>
              </a:extLst>
            </p:cNvPr>
            <p:cNvSpPr/>
            <p:nvPr/>
          </p:nvSpPr>
          <p:spPr>
            <a:xfrm>
              <a:off x="6896890" y="7268503"/>
              <a:ext cx="395783" cy="261426"/>
            </a:xfrm>
            <a:custGeom>
              <a:avLst/>
              <a:gdLst>
                <a:gd name="connsiteX0" fmla="*/ 1396175 w 1396174"/>
                <a:gd name="connsiteY0" fmla="*/ 482060 h 922210"/>
                <a:gd name="connsiteX1" fmla="*/ 1396175 w 1396174"/>
                <a:gd name="connsiteY1" fmla="*/ 0 h 922210"/>
                <a:gd name="connsiteX2" fmla="*/ 0 w 1396174"/>
                <a:gd name="connsiteY2" fmla="*/ 0 h 922210"/>
                <a:gd name="connsiteX3" fmla="*/ 0 w 1396174"/>
                <a:gd name="connsiteY3" fmla="*/ 922211 h 922210"/>
                <a:gd name="connsiteX4" fmla="*/ 474535 w 1396174"/>
                <a:gd name="connsiteY4" fmla="*/ 922211 h 92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174" h="922210">
                  <a:moveTo>
                    <a:pt x="1396175" y="482060"/>
                  </a:moveTo>
                  <a:lnTo>
                    <a:pt x="1396175" y="0"/>
                  </a:lnTo>
                  <a:cubicBezTo>
                    <a:pt x="1396175" y="0"/>
                    <a:pt x="1396175" y="0"/>
                    <a:pt x="0" y="0"/>
                  </a:cubicBezTo>
                  <a:cubicBezTo>
                    <a:pt x="0" y="0"/>
                    <a:pt x="0" y="0"/>
                    <a:pt x="0" y="922211"/>
                  </a:cubicBezTo>
                  <a:cubicBezTo>
                    <a:pt x="0" y="922211"/>
                    <a:pt x="191" y="922211"/>
                    <a:pt x="474535" y="922211"/>
                  </a:cubicBezTo>
                </a:path>
              </a:pathLst>
            </a:custGeom>
            <a:noFill/>
            <a:ln w="12700" cap="sq">
              <a:solidFill>
                <a:schemeClr val="tx1"/>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4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11" name="Group 110">
            <a:extLst>
              <a:ext uri="{FF2B5EF4-FFF2-40B4-BE49-F238E27FC236}">
                <a16:creationId xmlns:a16="http://schemas.microsoft.com/office/drawing/2014/main" id="{95628EB5-2CF1-4F2B-A377-3B6D0C28E2F7}"/>
              </a:ext>
            </a:extLst>
          </p:cNvPr>
          <p:cNvGrpSpPr/>
          <p:nvPr/>
        </p:nvGrpSpPr>
        <p:grpSpPr>
          <a:xfrm flipH="1" flipV="1">
            <a:off x="620265" y="7232756"/>
            <a:ext cx="1841074" cy="1899364"/>
            <a:chOff x="9462221" y="13482582"/>
            <a:chExt cx="3768097" cy="4043107"/>
          </a:xfrm>
        </p:grpSpPr>
        <p:sp>
          <p:nvSpPr>
            <p:cNvPr id="112" name="Arc 111">
              <a:extLst>
                <a:ext uri="{FF2B5EF4-FFF2-40B4-BE49-F238E27FC236}">
                  <a16:creationId xmlns:a16="http://schemas.microsoft.com/office/drawing/2014/main" id="{67481074-BA7D-4655-A5CF-784F8D22F835}"/>
                </a:ext>
              </a:extLst>
            </p:cNvPr>
            <p:cNvSpPr/>
            <p:nvPr/>
          </p:nvSpPr>
          <p:spPr>
            <a:xfrm flipH="1">
              <a:off x="9462221" y="13482582"/>
              <a:ext cx="2019282" cy="2021552"/>
            </a:xfrm>
            <a:prstGeom prst="arc">
              <a:avLst>
                <a:gd name="adj1" fmla="val 21700"/>
                <a:gd name="adj2" fmla="val 544860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sp>
          <p:nvSpPr>
            <p:cNvPr id="113" name="Arc 112">
              <a:extLst>
                <a:ext uri="{FF2B5EF4-FFF2-40B4-BE49-F238E27FC236}">
                  <a16:creationId xmlns:a16="http://schemas.microsoft.com/office/drawing/2014/main" id="{B9EF6857-BE47-460E-BBAA-5C4E02C25541}"/>
                </a:ext>
              </a:extLst>
            </p:cNvPr>
            <p:cNvSpPr/>
            <p:nvPr/>
          </p:nvSpPr>
          <p:spPr>
            <a:xfrm rot="10800000" flipH="1">
              <a:off x="11211036" y="15504137"/>
              <a:ext cx="2019282" cy="2021552"/>
            </a:xfrm>
            <a:prstGeom prst="arc">
              <a:avLst>
                <a:gd name="adj1" fmla="val 21543867"/>
                <a:gd name="adj2" fmla="val 5448601"/>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cxnSp>
          <p:nvCxnSpPr>
            <p:cNvPr id="114" name="Straight Connector 113">
              <a:extLst>
                <a:ext uri="{FF2B5EF4-FFF2-40B4-BE49-F238E27FC236}">
                  <a16:creationId xmlns:a16="http://schemas.microsoft.com/office/drawing/2014/main" id="{524160B0-ECFF-4BF6-A36F-B3606B17D67C}"/>
                </a:ext>
              </a:extLst>
            </p:cNvPr>
            <p:cNvCxnSpPr>
              <a:cxnSpLocks/>
            </p:cNvCxnSpPr>
            <p:nvPr/>
          </p:nvCxnSpPr>
          <p:spPr>
            <a:xfrm>
              <a:off x="10486152" y="15504134"/>
              <a:ext cx="1720234"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01F038CA-F5A6-4D4B-BE55-7C7CCDE1B0AC}"/>
              </a:ext>
            </a:extLst>
          </p:cNvPr>
          <p:cNvSpPr/>
          <p:nvPr/>
        </p:nvSpPr>
        <p:spPr>
          <a:xfrm>
            <a:off x="905782" y="1205825"/>
            <a:ext cx="5960836" cy="867930"/>
          </a:xfrm>
          <a:prstGeom prst="rect">
            <a:avLst/>
          </a:prstGeom>
        </p:spPr>
        <p:txBody>
          <a:bodyPr wrap="square">
            <a:spAutoFit/>
          </a:bodyPr>
          <a:lstStyle/>
          <a:p>
            <a:pPr lvl="0" algn="ctr" defTabSz="731152" fontAlgn="base">
              <a:lnSpc>
                <a:spcPct val="90000"/>
              </a:lnSpc>
              <a:spcBef>
                <a:spcPct val="0"/>
              </a:spcBef>
              <a:spcAft>
                <a:spcPct val="0"/>
              </a:spcAft>
            </a:pPr>
            <a:r>
              <a:rPr lang="en-US" sz="2800" dirty="0">
                <a:latin typeface="Segoe UI Light" panose="020B0502040204020203" pitchFamily="34" charset="0"/>
                <a:cs typeface="Segoe UI Light" panose="020B0502040204020203" pitchFamily="34" charset="0"/>
              </a:rPr>
              <a:t>Customize your learning with the power and creativity of Surface</a:t>
            </a:r>
          </a:p>
        </p:txBody>
      </p:sp>
      <p:sp>
        <p:nvSpPr>
          <p:cNvPr id="72" name="Rectangle 71">
            <a:extLst>
              <a:ext uri="{FF2B5EF4-FFF2-40B4-BE49-F238E27FC236}">
                <a16:creationId xmlns:a16="http://schemas.microsoft.com/office/drawing/2014/main" id="{AC48EDAD-0706-4653-8503-005FC013DFD9}"/>
              </a:ext>
            </a:extLst>
          </p:cNvPr>
          <p:cNvSpPr/>
          <p:nvPr/>
        </p:nvSpPr>
        <p:spPr bwMode="auto">
          <a:xfrm>
            <a:off x="-1" y="4166016"/>
            <a:ext cx="7772402" cy="2059459"/>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cs typeface="Segoe UI" pitchFamily="34" charset="0"/>
            </a:endParaRPr>
          </a:p>
        </p:txBody>
      </p:sp>
      <p:sp>
        <p:nvSpPr>
          <p:cNvPr id="120" name="Rectangle 119">
            <a:extLst>
              <a:ext uri="{FF2B5EF4-FFF2-40B4-BE49-F238E27FC236}">
                <a16:creationId xmlns:a16="http://schemas.microsoft.com/office/drawing/2014/main" id="{2E0930BA-614B-41D4-A4F1-C573E0C274D1}"/>
              </a:ext>
            </a:extLst>
          </p:cNvPr>
          <p:cNvSpPr/>
          <p:nvPr/>
        </p:nvSpPr>
        <p:spPr bwMode="auto">
          <a:xfrm>
            <a:off x="179319" y="3672156"/>
            <a:ext cx="1459522" cy="132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latin typeface="Segoe UI Semibold" panose="020B0702040204020203" pitchFamily="34" charset="0"/>
                <a:ea typeface="Segoe UI" pitchFamily="34" charset="0"/>
                <a:cs typeface="Segoe UI Semibold" panose="020B0702040204020203" pitchFamily="34" charset="0"/>
              </a:rPr>
              <a:t>Surface Go</a:t>
            </a:r>
          </a:p>
        </p:txBody>
      </p:sp>
      <p:sp>
        <p:nvSpPr>
          <p:cNvPr id="121" name="Rectangle 120">
            <a:extLst>
              <a:ext uri="{FF2B5EF4-FFF2-40B4-BE49-F238E27FC236}">
                <a16:creationId xmlns:a16="http://schemas.microsoft.com/office/drawing/2014/main" id="{E888C3B1-912F-487C-9EF6-84F072647729}"/>
              </a:ext>
            </a:extLst>
          </p:cNvPr>
          <p:cNvSpPr/>
          <p:nvPr/>
        </p:nvSpPr>
        <p:spPr bwMode="auto">
          <a:xfrm>
            <a:off x="2220548" y="3672155"/>
            <a:ext cx="1610984" cy="132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latin typeface="Segoe UI Semibold" panose="020B0702040204020203" pitchFamily="34" charset="0"/>
                <a:ea typeface="Segoe UI" pitchFamily="34" charset="0"/>
                <a:cs typeface="Segoe UI Semibold" panose="020B0702040204020203" pitchFamily="34" charset="0"/>
              </a:rPr>
              <a:t>Surface Pro</a:t>
            </a:r>
          </a:p>
        </p:txBody>
      </p:sp>
      <p:sp>
        <p:nvSpPr>
          <p:cNvPr id="122" name="Rectangle 121">
            <a:extLst>
              <a:ext uri="{FF2B5EF4-FFF2-40B4-BE49-F238E27FC236}">
                <a16:creationId xmlns:a16="http://schemas.microsoft.com/office/drawing/2014/main" id="{7F5C508F-4579-4312-8961-747E78E808AB}"/>
              </a:ext>
            </a:extLst>
          </p:cNvPr>
          <p:cNvSpPr/>
          <p:nvPr/>
        </p:nvSpPr>
        <p:spPr bwMode="auto">
          <a:xfrm>
            <a:off x="4156349" y="3672155"/>
            <a:ext cx="1555149" cy="132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latin typeface="Segoe UI Semibold" panose="020B0702040204020203" pitchFamily="34" charset="0"/>
                <a:ea typeface="Segoe UI" pitchFamily="34" charset="0"/>
                <a:cs typeface="Segoe UI Semibold" panose="020B0702040204020203" pitchFamily="34" charset="0"/>
              </a:rPr>
              <a:t>Surface Book</a:t>
            </a:r>
          </a:p>
        </p:txBody>
      </p:sp>
      <p:sp>
        <p:nvSpPr>
          <p:cNvPr id="123" name="Rectangle 122">
            <a:extLst>
              <a:ext uri="{FF2B5EF4-FFF2-40B4-BE49-F238E27FC236}">
                <a16:creationId xmlns:a16="http://schemas.microsoft.com/office/drawing/2014/main" id="{D13BE955-6387-49D6-989B-C03899912DD2}"/>
              </a:ext>
            </a:extLst>
          </p:cNvPr>
          <p:cNvSpPr/>
          <p:nvPr/>
        </p:nvSpPr>
        <p:spPr bwMode="auto">
          <a:xfrm>
            <a:off x="5841541" y="3672157"/>
            <a:ext cx="1762955" cy="1322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latin typeface="Segoe UI Semibold" panose="020B0702040204020203" pitchFamily="34" charset="0"/>
                <a:ea typeface="Segoe UI" pitchFamily="34" charset="0"/>
                <a:cs typeface="Segoe UI Semibold" panose="020B0702040204020203" pitchFamily="34" charset="0"/>
              </a:rPr>
              <a:t>Surface Laptop</a:t>
            </a:r>
          </a:p>
        </p:txBody>
      </p:sp>
      <p:sp>
        <p:nvSpPr>
          <p:cNvPr id="125" name="Rectangle 124">
            <a:extLst>
              <a:ext uri="{FF2B5EF4-FFF2-40B4-BE49-F238E27FC236}">
                <a16:creationId xmlns:a16="http://schemas.microsoft.com/office/drawing/2014/main" id="{B0F0FDA6-5B8D-42E0-957B-D203380E27B1}"/>
              </a:ext>
            </a:extLst>
          </p:cNvPr>
          <p:cNvSpPr/>
          <p:nvPr/>
        </p:nvSpPr>
        <p:spPr bwMode="auto">
          <a:xfrm>
            <a:off x="179319" y="5049378"/>
            <a:ext cx="2316476" cy="12066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cs typeface="Segoe UI" pitchFamily="34" charset="0"/>
              </a:rPr>
              <a:t>Take work and fun on the go with a device that’s mobile and flexible enough to meet all your needs</a:t>
            </a:r>
          </a:p>
        </p:txBody>
      </p:sp>
      <p:sp>
        <p:nvSpPr>
          <p:cNvPr id="127" name="Rectangle 126">
            <a:extLst>
              <a:ext uri="{FF2B5EF4-FFF2-40B4-BE49-F238E27FC236}">
                <a16:creationId xmlns:a16="http://schemas.microsoft.com/office/drawing/2014/main" id="{62A868B9-0D8D-43A2-95CB-38CC0FBF6E22}"/>
              </a:ext>
            </a:extLst>
          </p:cNvPr>
          <p:cNvSpPr/>
          <p:nvPr/>
        </p:nvSpPr>
        <p:spPr bwMode="auto">
          <a:xfrm>
            <a:off x="5359607" y="5049378"/>
            <a:ext cx="2097626" cy="12066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cs typeface="Segoe UI" pitchFamily="34" charset="0"/>
              </a:rPr>
              <a:t>Maximize your digital safety with built-in security and privacy features</a:t>
            </a:r>
          </a:p>
        </p:txBody>
      </p:sp>
      <p:grpSp>
        <p:nvGrpSpPr>
          <p:cNvPr id="128" name="Group 127">
            <a:extLst>
              <a:ext uri="{FF2B5EF4-FFF2-40B4-BE49-F238E27FC236}">
                <a16:creationId xmlns:a16="http://schemas.microsoft.com/office/drawing/2014/main" id="{75A2542F-A784-425A-8893-7005C13CE98B}"/>
              </a:ext>
            </a:extLst>
          </p:cNvPr>
          <p:cNvGrpSpPr/>
          <p:nvPr/>
        </p:nvGrpSpPr>
        <p:grpSpPr>
          <a:xfrm>
            <a:off x="1090122" y="4473064"/>
            <a:ext cx="491230" cy="327099"/>
            <a:chOff x="3624794" y="4267572"/>
            <a:chExt cx="522814" cy="348130"/>
          </a:xfrm>
        </p:grpSpPr>
        <p:grpSp>
          <p:nvGrpSpPr>
            <p:cNvPr id="129" name="Group 128">
              <a:extLst>
                <a:ext uri="{FF2B5EF4-FFF2-40B4-BE49-F238E27FC236}">
                  <a16:creationId xmlns:a16="http://schemas.microsoft.com/office/drawing/2014/main" id="{07CB7599-D7C4-4581-94C4-C7028CE7B243}"/>
                </a:ext>
              </a:extLst>
            </p:cNvPr>
            <p:cNvGrpSpPr/>
            <p:nvPr/>
          </p:nvGrpSpPr>
          <p:grpSpPr>
            <a:xfrm>
              <a:off x="3624794" y="4267572"/>
              <a:ext cx="522814" cy="348130"/>
              <a:chOff x="2777806" y="6671775"/>
              <a:chExt cx="1425154" cy="948985"/>
            </a:xfrm>
          </p:grpSpPr>
          <p:sp>
            <p:nvSpPr>
              <p:cNvPr id="135" name="Freeform: Shape 134">
                <a:extLst>
                  <a:ext uri="{FF2B5EF4-FFF2-40B4-BE49-F238E27FC236}">
                    <a16:creationId xmlns:a16="http://schemas.microsoft.com/office/drawing/2014/main" id="{0C117261-A319-466B-B042-0AA3365F0B38}"/>
                  </a:ext>
                </a:extLst>
              </p:cNvPr>
              <p:cNvSpPr/>
              <p:nvPr/>
            </p:nvSpPr>
            <p:spPr>
              <a:xfrm>
                <a:off x="2967904" y="6671775"/>
                <a:ext cx="1044956" cy="667857"/>
              </a:xfrm>
              <a:custGeom>
                <a:avLst/>
                <a:gdLst>
                  <a:gd name="connsiteX0" fmla="*/ 890825 w 890825"/>
                  <a:gd name="connsiteY0" fmla="*/ 566279 h 566278"/>
                  <a:gd name="connsiteX1" fmla="*/ 0 w 890825"/>
                  <a:gd name="connsiteY1" fmla="*/ 566279 h 566278"/>
                  <a:gd name="connsiteX2" fmla="*/ 0 w 890825"/>
                  <a:gd name="connsiteY2" fmla="*/ 0 h 566278"/>
                  <a:gd name="connsiteX3" fmla="*/ 890825 w 890825"/>
                  <a:gd name="connsiteY3" fmla="*/ 0 h 566278"/>
                  <a:gd name="connsiteX4" fmla="*/ 890825 w 890825"/>
                  <a:gd name="connsiteY4" fmla="*/ 566279 h 566278"/>
                  <a:gd name="connsiteX5" fmla="*/ 890825 w 890825"/>
                  <a:gd name="connsiteY5" fmla="*/ 566279 h 566278"/>
                  <a:gd name="connsiteX0" fmla="*/ 0 w 890825"/>
                  <a:gd name="connsiteY0" fmla="*/ 566279 h 644232"/>
                  <a:gd name="connsiteX1" fmla="*/ 0 w 890825"/>
                  <a:gd name="connsiteY1" fmla="*/ 0 h 644232"/>
                  <a:gd name="connsiteX2" fmla="*/ 890825 w 890825"/>
                  <a:gd name="connsiteY2" fmla="*/ 0 h 644232"/>
                  <a:gd name="connsiteX3" fmla="*/ 890825 w 890825"/>
                  <a:gd name="connsiteY3" fmla="*/ 566279 h 644232"/>
                  <a:gd name="connsiteX4" fmla="*/ 890825 w 890825"/>
                  <a:gd name="connsiteY4" fmla="*/ 566279 h 644232"/>
                  <a:gd name="connsiteX5" fmla="*/ 77953 w 890825"/>
                  <a:gd name="connsiteY5" fmla="*/ 644232 h 644232"/>
                  <a:gd name="connsiteX0" fmla="*/ 0 w 890825"/>
                  <a:gd name="connsiteY0" fmla="*/ 566279 h 568445"/>
                  <a:gd name="connsiteX1" fmla="*/ 0 w 890825"/>
                  <a:gd name="connsiteY1" fmla="*/ 0 h 568445"/>
                  <a:gd name="connsiteX2" fmla="*/ 890825 w 890825"/>
                  <a:gd name="connsiteY2" fmla="*/ 0 h 568445"/>
                  <a:gd name="connsiteX3" fmla="*/ 890825 w 890825"/>
                  <a:gd name="connsiteY3" fmla="*/ 566279 h 568445"/>
                  <a:gd name="connsiteX4" fmla="*/ 890825 w 890825"/>
                  <a:gd name="connsiteY4" fmla="*/ 566279 h 568445"/>
                  <a:gd name="connsiteX5" fmla="*/ 814172 w 890825"/>
                  <a:gd name="connsiteY5" fmla="*/ 568445 h 568445"/>
                  <a:gd name="connsiteX0" fmla="*/ 0 w 890825"/>
                  <a:gd name="connsiteY0" fmla="*/ 566279 h 644232"/>
                  <a:gd name="connsiteX1" fmla="*/ 0 w 890825"/>
                  <a:gd name="connsiteY1" fmla="*/ 0 h 644232"/>
                  <a:gd name="connsiteX2" fmla="*/ 890825 w 890825"/>
                  <a:gd name="connsiteY2" fmla="*/ 0 h 644232"/>
                  <a:gd name="connsiteX3" fmla="*/ 890825 w 890825"/>
                  <a:gd name="connsiteY3" fmla="*/ 566279 h 644232"/>
                  <a:gd name="connsiteX4" fmla="*/ 890825 w 890825"/>
                  <a:gd name="connsiteY4" fmla="*/ 566279 h 644232"/>
                  <a:gd name="connsiteX5" fmla="*/ 788909 w 890825"/>
                  <a:gd name="connsiteY5" fmla="*/ 644232 h 644232"/>
                  <a:gd name="connsiteX0" fmla="*/ 0 w 890825"/>
                  <a:gd name="connsiteY0" fmla="*/ 566279 h 624382"/>
                  <a:gd name="connsiteX1" fmla="*/ 0 w 890825"/>
                  <a:gd name="connsiteY1" fmla="*/ 0 h 624382"/>
                  <a:gd name="connsiteX2" fmla="*/ 890825 w 890825"/>
                  <a:gd name="connsiteY2" fmla="*/ 0 h 624382"/>
                  <a:gd name="connsiteX3" fmla="*/ 890825 w 890825"/>
                  <a:gd name="connsiteY3" fmla="*/ 566279 h 624382"/>
                  <a:gd name="connsiteX4" fmla="*/ 890825 w 890825"/>
                  <a:gd name="connsiteY4" fmla="*/ 566279 h 624382"/>
                  <a:gd name="connsiteX5" fmla="*/ 686956 w 890825"/>
                  <a:gd name="connsiteY5" fmla="*/ 624382 h 624382"/>
                  <a:gd name="connsiteX0" fmla="*/ 0 w 890825"/>
                  <a:gd name="connsiteY0" fmla="*/ 566279 h 566279"/>
                  <a:gd name="connsiteX1" fmla="*/ 0 w 890825"/>
                  <a:gd name="connsiteY1" fmla="*/ 0 h 566279"/>
                  <a:gd name="connsiteX2" fmla="*/ 890825 w 890825"/>
                  <a:gd name="connsiteY2" fmla="*/ 0 h 566279"/>
                  <a:gd name="connsiteX3" fmla="*/ 890825 w 890825"/>
                  <a:gd name="connsiteY3" fmla="*/ 566279 h 566279"/>
                  <a:gd name="connsiteX4" fmla="*/ 890825 w 890825"/>
                  <a:gd name="connsiteY4" fmla="*/ 566279 h 566279"/>
                  <a:gd name="connsiteX5" fmla="*/ 814171 w 890825"/>
                  <a:gd name="connsiteY5" fmla="*/ 564835 h 566279"/>
                  <a:gd name="connsiteX0" fmla="*/ 0 w 890825"/>
                  <a:gd name="connsiteY0" fmla="*/ 566279 h 566279"/>
                  <a:gd name="connsiteX1" fmla="*/ 0 w 890825"/>
                  <a:gd name="connsiteY1" fmla="*/ 0 h 566279"/>
                  <a:gd name="connsiteX2" fmla="*/ 890825 w 890825"/>
                  <a:gd name="connsiteY2" fmla="*/ 0 h 566279"/>
                  <a:gd name="connsiteX3" fmla="*/ 890825 w 890825"/>
                  <a:gd name="connsiteY3" fmla="*/ 566279 h 566279"/>
                  <a:gd name="connsiteX4" fmla="*/ 890825 w 890825"/>
                  <a:gd name="connsiteY4" fmla="*/ 566279 h 566279"/>
                  <a:gd name="connsiteX5" fmla="*/ 814171 w 890825"/>
                  <a:gd name="connsiteY5" fmla="*/ 564835 h 566279"/>
                  <a:gd name="connsiteX0" fmla="*/ 0 w 890825"/>
                  <a:gd name="connsiteY0" fmla="*/ 566279 h 637013"/>
                  <a:gd name="connsiteX1" fmla="*/ 0 w 890825"/>
                  <a:gd name="connsiteY1" fmla="*/ 0 h 637013"/>
                  <a:gd name="connsiteX2" fmla="*/ 890825 w 890825"/>
                  <a:gd name="connsiteY2" fmla="*/ 0 h 637013"/>
                  <a:gd name="connsiteX3" fmla="*/ 890825 w 890825"/>
                  <a:gd name="connsiteY3" fmla="*/ 566279 h 637013"/>
                  <a:gd name="connsiteX4" fmla="*/ 890825 w 890825"/>
                  <a:gd name="connsiteY4" fmla="*/ 566279 h 637013"/>
                  <a:gd name="connsiteX5" fmla="*/ 805148 w 890825"/>
                  <a:gd name="connsiteY5" fmla="*/ 637013 h 637013"/>
                  <a:gd name="connsiteX0" fmla="*/ 0 w 890825"/>
                  <a:gd name="connsiteY0" fmla="*/ 566279 h 568444"/>
                  <a:gd name="connsiteX1" fmla="*/ 0 w 890825"/>
                  <a:gd name="connsiteY1" fmla="*/ 0 h 568444"/>
                  <a:gd name="connsiteX2" fmla="*/ 890825 w 890825"/>
                  <a:gd name="connsiteY2" fmla="*/ 0 h 568444"/>
                  <a:gd name="connsiteX3" fmla="*/ 890825 w 890825"/>
                  <a:gd name="connsiteY3" fmla="*/ 566279 h 568444"/>
                  <a:gd name="connsiteX4" fmla="*/ 890825 w 890825"/>
                  <a:gd name="connsiteY4" fmla="*/ 566279 h 568444"/>
                  <a:gd name="connsiteX5" fmla="*/ 509217 w 890825"/>
                  <a:gd name="connsiteY5" fmla="*/ 568444 h 568444"/>
                  <a:gd name="connsiteX0" fmla="*/ 0 w 890825"/>
                  <a:gd name="connsiteY0" fmla="*/ 566279 h 568444"/>
                  <a:gd name="connsiteX1" fmla="*/ 0 w 890825"/>
                  <a:gd name="connsiteY1" fmla="*/ 0 h 568444"/>
                  <a:gd name="connsiteX2" fmla="*/ 890825 w 890825"/>
                  <a:gd name="connsiteY2" fmla="*/ 0 h 568444"/>
                  <a:gd name="connsiteX3" fmla="*/ 890825 w 890825"/>
                  <a:gd name="connsiteY3" fmla="*/ 566279 h 568444"/>
                  <a:gd name="connsiteX4" fmla="*/ 890825 w 890825"/>
                  <a:gd name="connsiteY4" fmla="*/ 566279 h 568444"/>
                  <a:gd name="connsiteX5" fmla="*/ 509217 w 890825"/>
                  <a:gd name="connsiteY5" fmla="*/ 568444 h 568444"/>
                  <a:gd name="connsiteX0" fmla="*/ 0 w 890825"/>
                  <a:gd name="connsiteY0" fmla="*/ 566279 h 567542"/>
                  <a:gd name="connsiteX1" fmla="*/ 0 w 890825"/>
                  <a:gd name="connsiteY1" fmla="*/ 0 h 567542"/>
                  <a:gd name="connsiteX2" fmla="*/ 890825 w 890825"/>
                  <a:gd name="connsiteY2" fmla="*/ 0 h 567542"/>
                  <a:gd name="connsiteX3" fmla="*/ 890825 w 890825"/>
                  <a:gd name="connsiteY3" fmla="*/ 566279 h 567542"/>
                  <a:gd name="connsiteX4" fmla="*/ 890825 w 890825"/>
                  <a:gd name="connsiteY4" fmla="*/ 566279 h 567542"/>
                  <a:gd name="connsiteX5" fmla="*/ 805148 w 890825"/>
                  <a:gd name="connsiteY5" fmla="*/ 567542 h 567542"/>
                  <a:gd name="connsiteX0" fmla="*/ 0 w 890825"/>
                  <a:gd name="connsiteY0" fmla="*/ 566279 h 566279"/>
                  <a:gd name="connsiteX1" fmla="*/ 0 w 890825"/>
                  <a:gd name="connsiteY1" fmla="*/ 0 h 566279"/>
                  <a:gd name="connsiteX2" fmla="*/ 890825 w 890825"/>
                  <a:gd name="connsiteY2" fmla="*/ 0 h 566279"/>
                  <a:gd name="connsiteX3" fmla="*/ 890825 w 890825"/>
                  <a:gd name="connsiteY3" fmla="*/ 566279 h 566279"/>
                  <a:gd name="connsiteX4" fmla="*/ 890825 w 890825"/>
                  <a:gd name="connsiteY4" fmla="*/ 566279 h 566279"/>
                  <a:gd name="connsiteX5" fmla="*/ 814171 w 890825"/>
                  <a:gd name="connsiteY5" fmla="*/ 562129 h 566279"/>
                  <a:gd name="connsiteX0" fmla="*/ 0 w 890825"/>
                  <a:gd name="connsiteY0" fmla="*/ 566279 h 568444"/>
                  <a:gd name="connsiteX1" fmla="*/ 0 w 890825"/>
                  <a:gd name="connsiteY1" fmla="*/ 0 h 568444"/>
                  <a:gd name="connsiteX2" fmla="*/ 890825 w 890825"/>
                  <a:gd name="connsiteY2" fmla="*/ 0 h 568444"/>
                  <a:gd name="connsiteX3" fmla="*/ 890825 w 890825"/>
                  <a:gd name="connsiteY3" fmla="*/ 566279 h 568444"/>
                  <a:gd name="connsiteX4" fmla="*/ 890825 w 890825"/>
                  <a:gd name="connsiteY4" fmla="*/ 566279 h 568444"/>
                  <a:gd name="connsiteX5" fmla="*/ 821388 w 890825"/>
                  <a:gd name="connsiteY5" fmla="*/ 568444 h 568444"/>
                  <a:gd name="connsiteX0" fmla="*/ 0 w 890825"/>
                  <a:gd name="connsiteY0" fmla="*/ 566279 h 566279"/>
                  <a:gd name="connsiteX1" fmla="*/ 0 w 890825"/>
                  <a:gd name="connsiteY1" fmla="*/ 0 h 566279"/>
                  <a:gd name="connsiteX2" fmla="*/ 890825 w 890825"/>
                  <a:gd name="connsiteY2" fmla="*/ 0 h 566279"/>
                  <a:gd name="connsiteX3" fmla="*/ 890825 w 890825"/>
                  <a:gd name="connsiteY3" fmla="*/ 566279 h 566279"/>
                  <a:gd name="connsiteX4" fmla="*/ 890825 w 890825"/>
                  <a:gd name="connsiteY4" fmla="*/ 566279 h 566279"/>
                  <a:gd name="connsiteX5" fmla="*/ 823193 w 890825"/>
                  <a:gd name="connsiteY5" fmla="*/ 561227 h 566279"/>
                  <a:gd name="connsiteX0" fmla="*/ 0 w 890825"/>
                  <a:gd name="connsiteY0" fmla="*/ 566279 h 569347"/>
                  <a:gd name="connsiteX1" fmla="*/ 0 w 890825"/>
                  <a:gd name="connsiteY1" fmla="*/ 0 h 569347"/>
                  <a:gd name="connsiteX2" fmla="*/ 890825 w 890825"/>
                  <a:gd name="connsiteY2" fmla="*/ 0 h 569347"/>
                  <a:gd name="connsiteX3" fmla="*/ 890825 w 890825"/>
                  <a:gd name="connsiteY3" fmla="*/ 566279 h 569347"/>
                  <a:gd name="connsiteX4" fmla="*/ 890825 w 890825"/>
                  <a:gd name="connsiteY4" fmla="*/ 566279 h 569347"/>
                  <a:gd name="connsiteX5" fmla="*/ 823193 w 890825"/>
                  <a:gd name="connsiteY5" fmla="*/ 569347 h 569347"/>
                  <a:gd name="connsiteX0" fmla="*/ 0 w 890825"/>
                  <a:gd name="connsiteY0" fmla="*/ 566279 h 572054"/>
                  <a:gd name="connsiteX1" fmla="*/ 0 w 890825"/>
                  <a:gd name="connsiteY1" fmla="*/ 0 h 572054"/>
                  <a:gd name="connsiteX2" fmla="*/ 890825 w 890825"/>
                  <a:gd name="connsiteY2" fmla="*/ 0 h 572054"/>
                  <a:gd name="connsiteX3" fmla="*/ 890825 w 890825"/>
                  <a:gd name="connsiteY3" fmla="*/ 566279 h 572054"/>
                  <a:gd name="connsiteX4" fmla="*/ 890825 w 890825"/>
                  <a:gd name="connsiteY4" fmla="*/ 566279 h 572054"/>
                  <a:gd name="connsiteX5" fmla="*/ 823193 w 890825"/>
                  <a:gd name="connsiteY5" fmla="*/ 572054 h 572054"/>
                  <a:gd name="connsiteX0" fmla="*/ 0 w 890825"/>
                  <a:gd name="connsiteY0" fmla="*/ 566279 h 566279"/>
                  <a:gd name="connsiteX1" fmla="*/ 0 w 890825"/>
                  <a:gd name="connsiteY1" fmla="*/ 0 h 566279"/>
                  <a:gd name="connsiteX2" fmla="*/ 890825 w 890825"/>
                  <a:gd name="connsiteY2" fmla="*/ 0 h 566279"/>
                  <a:gd name="connsiteX3" fmla="*/ 890825 w 890825"/>
                  <a:gd name="connsiteY3" fmla="*/ 566279 h 566279"/>
                  <a:gd name="connsiteX4" fmla="*/ 890825 w 890825"/>
                  <a:gd name="connsiteY4" fmla="*/ 566279 h 566279"/>
                  <a:gd name="connsiteX5" fmla="*/ 823193 w 890825"/>
                  <a:gd name="connsiteY5" fmla="*/ 562130 h 566279"/>
                  <a:gd name="connsiteX0" fmla="*/ 0 w 890825"/>
                  <a:gd name="connsiteY0" fmla="*/ 566279 h 569347"/>
                  <a:gd name="connsiteX1" fmla="*/ 0 w 890825"/>
                  <a:gd name="connsiteY1" fmla="*/ 0 h 569347"/>
                  <a:gd name="connsiteX2" fmla="*/ 890825 w 890825"/>
                  <a:gd name="connsiteY2" fmla="*/ 0 h 569347"/>
                  <a:gd name="connsiteX3" fmla="*/ 890825 w 890825"/>
                  <a:gd name="connsiteY3" fmla="*/ 566279 h 569347"/>
                  <a:gd name="connsiteX4" fmla="*/ 890825 w 890825"/>
                  <a:gd name="connsiteY4" fmla="*/ 566279 h 569347"/>
                  <a:gd name="connsiteX5" fmla="*/ 823193 w 890825"/>
                  <a:gd name="connsiteY5" fmla="*/ 569347 h 569347"/>
                  <a:gd name="connsiteX0" fmla="*/ 72178 w 890825"/>
                  <a:gd name="connsiteY0" fmla="*/ 565377 h 569347"/>
                  <a:gd name="connsiteX1" fmla="*/ 0 w 890825"/>
                  <a:gd name="connsiteY1" fmla="*/ 0 h 569347"/>
                  <a:gd name="connsiteX2" fmla="*/ 890825 w 890825"/>
                  <a:gd name="connsiteY2" fmla="*/ 0 h 569347"/>
                  <a:gd name="connsiteX3" fmla="*/ 890825 w 890825"/>
                  <a:gd name="connsiteY3" fmla="*/ 566279 h 569347"/>
                  <a:gd name="connsiteX4" fmla="*/ 890825 w 890825"/>
                  <a:gd name="connsiteY4" fmla="*/ 566279 h 569347"/>
                  <a:gd name="connsiteX5" fmla="*/ 823193 w 890825"/>
                  <a:gd name="connsiteY5" fmla="*/ 569347 h 569347"/>
                  <a:gd name="connsiteX0" fmla="*/ 72178 w 890825"/>
                  <a:gd name="connsiteY0" fmla="*/ 565377 h 569347"/>
                  <a:gd name="connsiteX1" fmla="*/ 1384 w 890825"/>
                  <a:gd name="connsiteY1" fmla="*/ 558444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7591 w 890825"/>
                  <a:gd name="connsiteY0" fmla="*/ 564475 h 569347"/>
                  <a:gd name="connsiteX1" fmla="*/ 1384 w 890825"/>
                  <a:gd name="connsiteY1" fmla="*/ 558444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7591 w 890825"/>
                  <a:gd name="connsiteY0" fmla="*/ 564475 h 598746"/>
                  <a:gd name="connsiteX1" fmla="*/ 1384 w 890825"/>
                  <a:gd name="connsiteY1" fmla="*/ 558444 h 598746"/>
                  <a:gd name="connsiteX2" fmla="*/ 0 w 890825"/>
                  <a:gd name="connsiteY2" fmla="*/ 0 h 598746"/>
                  <a:gd name="connsiteX3" fmla="*/ 890825 w 890825"/>
                  <a:gd name="connsiteY3" fmla="*/ 0 h 598746"/>
                  <a:gd name="connsiteX4" fmla="*/ 890825 w 890825"/>
                  <a:gd name="connsiteY4" fmla="*/ 566279 h 598746"/>
                  <a:gd name="connsiteX5" fmla="*/ 890825 w 890825"/>
                  <a:gd name="connsiteY5" fmla="*/ 566279 h 598746"/>
                  <a:gd name="connsiteX6" fmla="*/ 823193 w 890825"/>
                  <a:gd name="connsiteY6" fmla="*/ 569347 h 598746"/>
                  <a:gd name="connsiteX0" fmla="*/ 77591 w 890825"/>
                  <a:gd name="connsiteY0" fmla="*/ 564475 h 598746"/>
                  <a:gd name="connsiteX1" fmla="*/ 1384 w 890825"/>
                  <a:gd name="connsiteY1" fmla="*/ 558444 h 598746"/>
                  <a:gd name="connsiteX2" fmla="*/ 0 w 890825"/>
                  <a:gd name="connsiteY2" fmla="*/ 0 h 598746"/>
                  <a:gd name="connsiteX3" fmla="*/ 890825 w 890825"/>
                  <a:gd name="connsiteY3" fmla="*/ 0 h 598746"/>
                  <a:gd name="connsiteX4" fmla="*/ 890825 w 890825"/>
                  <a:gd name="connsiteY4" fmla="*/ 566279 h 598746"/>
                  <a:gd name="connsiteX5" fmla="*/ 890825 w 890825"/>
                  <a:gd name="connsiteY5" fmla="*/ 566279 h 598746"/>
                  <a:gd name="connsiteX6" fmla="*/ 823193 w 890825"/>
                  <a:gd name="connsiteY6" fmla="*/ 569347 h 598746"/>
                  <a:gd name="connsiteX0" fmla="*/ 77591 w 890825"/>
                  <a:gd name="connsiteY0" fmla="*/ 564475 h 569347"/>
                  <a:gd name="connsiteX1" fmla="*/ 1384 w 890825"/>
                  <a:gd name="connsiteY1" fmla="*/ 558444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7591 w 890825"/>
                  <a:gd name="connsiteY0" fmla="*/ 564475 h 569347"/>
                  <a:gd name="connsiteX1" fmla="*/ 1384 w 890825"/>
                  <a:gd name="connsiteY1" fmla="*/ 558444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7591 w 890825"/>
                  <a:gd name="connsiteY0" fmla="*/ 564475 h 569347"/>
                  <a:gd name="connsiteX1" fmla="*/ 1384 w 890825"/>
                  <a:gd name="connsiteY1" fmla="*/ 563858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4884 w 890825"/>
                  <a:gd name="connsiteY0" fmla="*/ 565377 h 569347"/>
                  <a:gd name="connsiteX1" fmla="*/ 1384 w 890825"/>
                  <a:gd name="connsiteY1" fmla="*/ 563858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 name="connsiteX0" fmla="*/ 71274 w 890825"/>
                  <a:gd name="connsiteY0" fmla="*/ 567182 h 569347"/>
                  <a:gd name="connsiteX1" fmla="*/ 1384 w 890825"/>
                  <a:gd name="connsiteY1" fmla="*/ 563858 h 569347"/>
                  <a:gd name="connsiteX2" fmla="*/ 0 w 890825"/>
                  <a:gd name="connsiteY2" fmla="*/ 0 h 569347"/>
                  <a:gd name="connsiteX3" fmla="*/ 890825 w 890825"/>
                  <a:gd name="connsiteY3" fmla="*/ 0 h 569347"/>
                  <a:gd name="connsiteX4" fmla="*/ 890825 w 890825"/>
                  <a:gd name="connsiteY4" fmla="*/ 566279 h 569347"/>
                  <a:gd name="connsiteX5" fmla="*/ 890825 w 890825"/>
                  <a:gd name="connsiteY5" fmla="*/ 566279 h 569347"/>
                  <a:gd name="connsiteX6" fmla="*/ 823193 w 890825"/>
                  <a:gd name="connsiteY6" fmla="*/ 569347 h 56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825" h="569347">
                    <a:moveTo>
                      <a:pt x="71274" y="567182"/>
                    </a:moveTo>
                    <a:cubicBezTo>
                      <a:pt x="72036" y="565773"/>
                      <a:pt x="4326" y="572208"/>
                      <a:pt x="1384" y="563858"/>
                    </a:cubicBezTo>
                    <a:cubicBezTo>
                      <a:pt x="923" y="377710"/>
                      <a:pt x="461" y="186148"/>
                      <a:pt x="0" y="0"/>
                    </a:cubicBezTo>
                    <a:lnTo>
                      <a:pt x="890825" y="0"/>
                    </a:lnTo>
                    <a:lnTo>
                      <a:pt x="890825" y="566279"/>
                    </a:lnTo>
                    <a:lnTo>
                      <a:pt x="890825" y="566279"/>
                    </a:lnTo>
                    <a:lnTo>
                      <a:pt x="823193" y="569347"/>
                    </a:lnTo>
                  </a:path>
                </a:pathLst>
              </a:custGeom>
              <a:noFill/>
              <a:ln w="12700" cap="flat">
                <a:solidFill>
                  <a:schemeClr val="tx1"/>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9FDE86F-B756-4EBC-BCA1-8628DD9FA708}"/>
                  </a:ext>
                </a:extLst>
              </p:cNvPr>
              <p:cNvSpPr/>
              <p:nvPr/>
            </p:nvSpPr>
            <p:spPr>
              <a:xfrm>
                <a:off x="2777806" y="7336198"/>
                <a:ext cx="1425154" cy="284562"/>
              </a:xfrm>
              <a:custGeom>
                <a:avLst/>
                <a:gdLst>
                  <a:gd name="connsiteX0" fmla="*/ 0 w 1214943"/>
                  <a:gd name="connsiteY0" fmla="*/ 202181 h 242588"/>
                  <a:gd name="connsiteX1" fmla="*/ 40550 w 1214943"/>
                  <a:gd name="connsiteY1" fmla="*/ 242589 h 242588"/>
                  <a:gd name="connsiteX2" fmla="*/ 1174393 w 1214943"/>
                  <a:gd name="connsiteY2" fmla="*/ 242589 h 242588"/>
                  <a:gd name="connsiteX3" fmla="*/ 1214944 w 1214943"/>
                  <a:gd name="connsiteY3" fmla="*/ 202181 h 242588"/>
                  <a:gd name="connsiteX4" fmla="*/ 1194811 w 1214943"/>
                  <a:gd name="connsiteY4" fmla="*/ 141355 h 242588"/>
                  <a:gd name="connsiteX5" fmla="*/ 1052884 w 1214943"/>
                  <a:gd name="connsiteY5" fmla="*/ 0 h 242588"/>
                  <a:gd name="connsiteX6" fmla="*/ 161916 w 1214943"/>
                  <a:gd name="connsiteY6" fmla="*/ 0 h 242588"/>
                  <a:gd name="connsiteX7" fmla="*/ 20275 w 1214943"/>
                  <a:gd name="connsiteY7" fmla="*/ 141355 h 242588"/>
                  <a:gd name="connsiteX8" fmla="*/ 0 w 1214943"/>
                  <a:gd name="connsiteY8" fmla="*/ 202181 h 242588"/>
                  <a:gd name="connsiteX9" fmla="*/ 0 w 1214943"/>
                  <a:gd name="connsiteY9" fmla="*/ 202181 h 242588"/>
                  <a:gd name="connsiteX0" fmla="*/ 161916 w 1214944"/>
                  <a:gd name="connsiteY0" fmla="*/ 0 h 242589"/>
                  <a:gd name="connsiteX1" fmla="*/ 20275 w 1214944"/>
                  <a:gd name="connsiteY1" fmla="*/ 141355 h 242589"/>
                  <a:gd name="connsiteX2" fmla="*/ 0 w 1214944"/>
                  <a:gd name="connsiteY2" fmla="*/ 202181 h 242589"/>
                  <a:gd name="connsiteX3" fmla="*/ 0 w 1214944"/>
                  <a:gd name="connsiteY3" fmla="*/ 202181 h 242589"/>
                  <a:gd name="connsiteX4" fmla="*/ 40550 w 1214944"/>
                  <a:gd name="connsiteY4" fmla="*/ 242589 h 242589"/>
                  <a:gd name="connsiteX5" fmla="*/ 1174393 w 1214944"/>
                  <a:gd name="connsiteY5" fmla="*/ 242589 h 242589"/>
                  <a:gd name="connsiteX6" fmla="*/ 1214944 w 1214944"/>
                  <a:gd name="connsiteY6" fmla="*/ 202181 h 242589"/>
                  <a:gd name="connsiteX7" fmla="*/ 1194811 w 1214944"/>
                  <a:gd name="connsiteY7" fmla="*/ 141355 h 242589"/>
                  <a:gd name="connsiteX8" fmla="*/ 1052884 w 1214944"/>
                  <a:gd name="connsiteY8" fmla="*/ 0 h 242589"/>
                  <a:gd name="connsiteX9" fmla="*/ 239869 w 1214944"/>
                  <a:gd name="connsiteY9" fmla="*/ 77953 h 242589"/>
                  <a:gd name="connsiteX0" fmla="*/ 161916 w 1214944"/>
                  <a:gd name="connsiteY0" fmla="*/ 0 h 242589"/>
                  <a:gd name="connsiteX1" fmla="*/ 20275 w 1214944"/>
                  <a:gd name="connsiteY1" fmla="*/ 141355 h 242589"/>
                  <a:gd name="connsiteX2" fmla="*/ 0 w 1214944"/>
                  <a:gd name="connsiteY2" fmla="*/ 202181 h 242589"/>
                  <a:gd name="connsiteX3" fmla="*/ 0 w 1214944"/>
                  <a:gd name="connsiteY3" fmla="*/ 202181 h 242589"/>
                  <a:gd name="connsiteX4" fmla="*/ 40550 w 1214944"/>
                  <a:gd name="connsiteY4" fmla="*/ 242589 h 242589"/>
                  <a:gd name="connsiteX5" fmla="*/ 1174393 w 1214944"/>
                  <a:gd name="connsiteY5" fmla="*/ 242589 h 242589"/>
                  <a:gd name="connsiteX6" fmla="*/ 1214944 w 1214944"/>
                  <a:gd name="connsiteY6" fmla="*/ 202181 h 242589"/>
                  <a:gd name="connsiteX7" fmla="*/ 1194811 w 1214944"/>
                  <a:gd name="connsiteY7" fmla="*/ 141355 h 242589"/>
                  <a:gd name="connsiteX8" fmla="*/ 1052884 w 1214944"/>
                  <a:gd name="connsiteY8" fmla="*/ 0 h 24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944" h="242589">
                    <a:moveTo>
                      <a:pt x="161916" y="0"/>
                    </a:moveTo>
                    <a:lnTo>
                      <a:pt x="20275" y="141355"/>
                    </a:lnTo>
                    <a:cubicBezTo>
                      <a:pt x="7853" y="156919"/>
                      <a:pt x="0" y="178479"/>
                      <a:pt x="0" y="202181"/>
                    </a:cubicBezTo>
                    <a:lnTo>
                      <a:pt x="0" y="202181"/>
                    </a:lnTo>
                    <a:cubicBezTo>
                      <a:pt x="0" y="224455"/>
                      <a:pt x="18133" y="242589"/>
                      <a:pt x="40550" y="242589"/>
                    </a:cubicBezTo>
                    <a:lnTo>
                      <a:pt x="1174393" y="242589"/>
                    </a:lnTo>
                    <a:cubicBezTo>
                      <a:pt x="1196810" y="242589"/>
                      <a:pt x="1214944" y="224455"/>
                      <a:pt x="1214944" y="202181"/>
                    </a:cubicBezTo>
                    <a:cubicBezTo>
                      <a:pt x="1214944" y="178622"/>
                      <a:pt x="1211659" y="154063"/>
                      <a:pt x="1194811" y="141355"/>
                    </a:cubicBezTo>
                    <a:lnTo>
                      <a:pt x="1052884" y="0"/>
                    </a:lnTo>
                  </a:path>
                </a:pathLst>
              </a:custGeom>
              <a:noFill/>
              <a:ln w="12700" cap="flat">
                <a:solidFill>
                  <a:schemeClr val="tx1"/>
                </a:solidFill>
                <a:prstDash val="solid"/>
                <a:miter/>
              </a:ln>
            </p:spPr>
            <p:txBody>
              <a:bodyPr rtlCol="0" anchor="ctr"/>
              <a:lstStyle/>
              <a:p>
                <a:endParaRPr lang="en-US"/>
              </a:p>
            </p:txBody>
          </p:sp>
        </p:grpSp>
        <p:grpSp>
          <p:nvGrpSpPr>
            <p:cNvPr id="130" name="Group 129">
              <a:extLst>
                <a:ext uri="{FF2B5EF4-FFF2-40B4-BE49-F238E27FC236}">
                  <a16:creationId xmlns:a16="http://schemas.microsoft.com/office/drawing/2014/main" id="{BC4A467F-76CB-4A7F-A96E-D6DDE180AF99}"/>
                </a:ext>
              </a:extLst>
            </p:cNvPr>
            <p:cNvGrpSpPr/>
            <p:nvPr/>
          </p:nvGrpSpPr>
          <p:grpSpPr>
            <a:xfrm>
              <a:off x="3635394" y="4354501"/>
              <a:ext cx="501615" cy="209004"/>
              <a:chOff x="1963295" y="5074322"/>
              <a:chExt cx="643929" cy="268304"/>
            </a:xfrm>
          </p:grpSpPr>
          <p:sp>
            <p:nvSpPr>
              <p:cNvPr id="131" name="Freeform: Shape 130">
                <a:extLst>
                  <a:ext uri="{FF2B5EF4-FFF2-40B4-BE49-F238E27FC236}">
                    <a16:creationId xmlns:a16="http://schemas.microsoft.com/office/drawing/2014/main" id="{D280A49D-0943-49FE-B2ED-35C626F087E3}"/>
                  </a:ext>
                </a:extLst>
              </p:cNvPr>
              <p:cNvSpPr/>
              <p:nvPr/>
            </p:nvSpPr>
            <p:spPr>
              <a:xfrm>
                <a:off x="2065738" y="5188148"/>
                <a:ext cx="439043" cy="154478"/>
              </a:xfrm>
              <a:custGeom>
                <a:avLst/>
                <a:gdLst>
                  <a:gd name="connsiteX0" fmla="*/ 424550 w 514350"/>
                  <a:gd name="connsiteY0" fmla="*/ 7355 h 180975"/>
                  <a:gd name="connsiteX1" fmla="*/ 510275 w 514350"/>
                  <a:gd name="connsiteY1" fmla="*/ 78793 h 180975"/>
                  <a:gd name="connsiteX2" fmla="*/ 258815 w 514350"/>
                  <a:gd name="connsiteY2" fmla="*/ 174043 h 180975"/>
                  <a:gd name="connsiteX3" fmla="*/ 7355 w 514350"/>
                  <a:gd name="connsiteY3" fmla="*/ 78793 h 180975"/>
                  <a:gd name="connsiteX4" fmla="*/ 94985 w 514350"/>
                  <a:gd name="connsiteY4" fmla="*/ 7355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180975">
                    <a:moveTo>
                      <a:pt x="424550" y="7355"/>
                    </a:moveTo>
                    <a:cubicBezTo>
                      <a:pt x="477890" y="24500"/>
                      <a:pt x="510275" y="50218"/>
                      <a:pt x="510275" y="78793"/>
                    </a:cubicBezTo>
                    <a:cubicBezTo>
                      <a:pt x="510275" y="130228"/>
                      <a:pt x="397880" y="174043"/>
                      <a:pt x="258815" y="174043"/>
                    </a:cubicBezTo>
                    <a:cubicBezTo>
                      <a:pt x="119750" y="174043"/>
                      <a:pt x="7355" y="132133"/>
                      <a:pt x="7355" y="78793"/>
                    </a:cubicBezTo>
                    <a:cubicBezTo>
                      <a:pt x="7355" y="50218"/>
                      <a:pt x="41645" y="24500"/>
                      <a:pt x="94985" y="7355"/>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900">
                  <a:gradFill>
                    <a:gsLst>
                      <a:gs pos="0">
                        <a:srgbClr val="505050"/>
                      </a:gs>
                      <a:gs pos="100000">
                        <a:srgbClr val="505050"/>
                      </a:gs>
                    </a:gsLst>
                    <a:lin ang="5400000" scaled="1"/>
                  </a:gradFill>
                </a:endParaRPr>
              </a:p>
            </p:txBody>
          </p:sp>
          <p:sp>
            <p:nvSpPr>
              <p:cNvPr id="132" name="Freeform: Shape 131">
                <a:extLst>
                  <a:ext uri="{FF2B5EF4-FFF2-40B4-BE49-F238E27FC236}">
                    <a16:creationId xmlns:a16="http://schemas.microsoft.com/office/drawing/2014/main" id="{DE591665-46C2-47C4-92A2-BA7B7EFA79F0}"/>
                  </a:ext>
                </a:extLst>
              </p:cNvPr>
              <p:cNvSpPr/>
              <p:nvPr/>
            </p:nvSpPr>
            <p:spPr>
              <a:xfrm>
                <a:off x="2143790" y="5074322"/>
                <a:ext cx="284565" cy="252043"/>
              </a:xfrm>
              <a:custGeom>
                <a:avLst/>
                <a:gdLst>
                  <a:gd name="connsiteX0" fmla="*/ 109273 w 333375"/>
                  <a:gd name="connsiteY0" fmla="*/ 145468 h 295275"/>
                  <a:gd name="connsiteX1" fmla="*/ 168328 w 333375"/>
                  <a:gd name="connsiteY1" fmla="*/ 82603 h 295275"/>
                  <a:gd name="connsiteX2" fmla="*/ 227383 w 333375"/>
                  <a:gd name="connsiteY2" fmla="*/ 145468 h 295275"/>
                  <a:gd name="connsiteX3" fmla="*/ 168328 w 333375"/>
                  <a:gd name="connsiteY3" fmla="*/ 208333 h 295275"/>
                  <a:gd name="connsiteX4" fmla="*/ 109273 w 333375"/>
                  <a:gd name="connsiteY4" fmla="*/ 145468 h 295275"/>
                  <a:gd name="connsiteX5" fmla="*/ 109273 w 333375"/>
                  <a:gd name="connsiteY5" fmla="*/ 145468 h 295275"/>
                  <a:gd name="connsiteX6" fmla="*/ 109273 w 333375"/>
                  <a:gd name="connsiteY6" fmla="*/ 145468 h 295275"/>
                  <a:gd name="connsiteX7" fmla="*/ 109273 w 333375"/>
                  <a:gd name="connsiteY7" fmla="*/ 145468 h 295275"/>
                  <a:gd name="connsiteX8" fmla="*/ 253100 w 333375"/>
                  <a:gd name="connsiteY8" fmla="*/ 295010 h 295275"/>
                  <a:gd name="connsiteX9" fmla="*/ 168328 w 333375"/>
                  <a:gd name="connsiteY9" fmla="*/ 209285 h 295275"/>
                  <a:gd name="connsiteX10" fmla="*/ 85460 w 333375"/>
                  <a:gd name="connsiteY10" fmla="*/ 295010 h 295275"/>
                  <a:gd name="connsiteX11" fmla="*/ 58790 w 333375"/>
                  <a:gd name="connsiteY11" fmla="*/ 85460 h 295275"/>
                  <a:gd name="connsiteX12" fmla="*/ 95938 w 333375"/>
                  <a:gd name="connsiteY12" fmla="*/ 46408 h 295275"/>
                  <a:gd name="connsiteX13" fmla="*/ 58790 w 333375"/>
                  <a:gd name="connsiteY13" fmla="*/ 7355 h 295275"/>
                  <a:gd name="connsiteX14" fmla="*/ 21643 w 333375"/>
                  <a:gd name="connsiteY14" fmla="*/ 46408 h 295275"/>
                  <a:gd name="connsiteX15" fmla="*/ 58790 w 333375"/>
                  <a:gd name="connsiteY15" fmla="*/ 85460 h 295275"/>
                  <a:gd name="connsiteX16" fmla="*/ 58790 w 333375"/>
                  <a:gd name="connsiteY16" fmla="*/ 85460 h 295275"/>
                  <a:gd name="connsiteX17" fmla="*/ 58790 w 333375"/>
                  <a:gd name="connsiteY17" fmla="*/ 85460 h 295275"/>
                  <a:gd name="connsiteX18" fmla="*/ 58790 w 333375"/>
                  <a:gd name="connsiteY18" fmla="*/ 85460 h 295275"/>
                  <a:gd name="connsiteX19" fmla="*/ 109273 w 333375"/>
                  <a:gd name="connsiteY19" fmla="*/ 131180 h 295275"/>
                  <a:gd name="connsiteX20" fmla="*/ 58790 w 333375"/>
                  <a:gd name="connsiteY20" fmla="*/ 88318 h 295275"/>
                  <a:gd name="connsiteX21" fmla="*/ 7355 w 333375"/>
                  <a:gd name="connsiteY21" fmla="*/ 140705 h 295275"/>
                  <a:gd name="connsiteX22" fmla="*/ 278818 w 333375"/>
                  <a:gd name="connsiteY22" fmla="*/ 85460 h 295275"/>
                  <a:gd name="connsiteX23" fmla="*/ 315965 w 333375"/>
                  <a:gd name="connsiteY23" fmla="*/ 46408 h 295275"/>
                  <a:gd name="connsiteX24" fmla="*/ 278818 w 333375"/>
                  <a:gd name="connsiteY24" fmla="*/ 7355 h 295275"/>
                  <a:gd name="connsiteX25" fmla="*/ 241670 w 333375"/>
                  <a:gd name="connsiteY25" fmla="*/ 46408 h 295275"/>
                  <a:gd name="connsiteX26" fmla="*/ 278818 w 333375"/>
                  <a:gd name="connsiteY26" fmla="*/ 85460 h 295275"/>
                  <a:gd name="connsiteX27" fmla="*/ 278818 w 333375"/>
                  <a:gd name="connsiteY27" fmla="*/ 85460 h 295275"/>
                  <a:gd name="connsiteX28" fmla="*/ 278818 w 333375"/>
                  <a:gd name="connsiteY28" fmla="*/ 85460 h 295275"/>
                  <a:gd name="connsiteX29" fmla="*/ 278818 w 333375"/>
                  <a:gd name="connsiteY29" fmla="*/ 85460 h 295275"/>
                  <a:gd name="connsiteX30" fmla="*/ 331205 w 333375"/>
                  <a:gd name="connsiteY30" fmla="*/ 140705 h 295275"/>
                  <a:gd name="connsiteX31" fmla="*/ 279770 w 333375"/>
                  <a:gd name="connsiteY31" fmla="*/ 88318 h 295275"/>
                  <a:gd name="connsiteX32" fmla="*/ 228335 w 333375"/>
                  <a:gd name="connsiteY32" fmla="*/ 13118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3375" h="295275">
                    <a:moveTo>
                      <a:pt x="109273" y="145468"/>
                    </a:moveTo>
                    <a:cubicBezTo>
                      <a:pt x="109273" y="111178"/>
                      <a:pt x="135943" y="82603"/>
                      <a:pt x="168328" y="82603"/>
                    </a:cubicBezTo>
                    <a:cubicBezTo>
                      <a:pt x="201665" y="82603"/>
                      <a:pt x="227383" y="111178"/>
                      <a:pt x="227383" y="145468"/>
                    </a:cubicBezTo>
                    <a:cubicBezTo>
                      <a:pt x="227383" y="179758"/>
                      <a:pt x="200713" y="208333"/>
                      <a:pt x="168328" y="208333"/>
                    </a:cubicBezTo>
                    <a:cubicBezTo>
                      <a:pt x="135943" y="208333"/>
                      <a:pt x="109273" y="179758"/>
                      <a:pt x="109273" y="145468"/>
                    </a:cubicBezTo>
                    <a:lnTo>
                      <a:pt x="109273" y="145468"/>
                    </a:lnTo>
                    <a:lnTo>
                      <a:pt x="109273" y="145468"/>
                    </a:lnTo>
                    <a:lnTo>
                      <a:pt x="109273" y="145468"/>
                    </a:lnTo>
                    <a:close/>
                    <a:moveTo>
                      <a:pt x="253100" y="295010"/>
                    </a:moveTo>
                    <a:cubicBezTo>
                      <a:pt x="253100" y="247385"/>
                      <a:pt x="215953" y="209285"/>
                      <a:pt x="168328" y="209285"/>
                    </a:cubicBezTo>
                    <a:cubicBezTo>
                      <a:pt x="122608" y="209285"/>
                      <a:pt x="85460" y="248338"/>
                      <a:pt x="85460" y="295010"/>
                    </a:cubicBezTo>
                    <a:moveTo>
                      <a:pt x="58790" y="85460"/>
                    </a:moveTo>
                    <a:cubicBezTo>
                      <a:pt x="79745" y="85460"/>
                      <a:pt x="95938" y="68315"/>
                      <a:pt x="95938" y="46408"/>
                    </a:cubicBezTo>
                    <a:cubicBezTo>
                      <a:pt x="95938" y="25453"/>
                      <a:pt x="78793" y="7355"/>
                      <a:pt x="58790" y="7355"/>
                    </a:cubicBezTo>
                    <a:cubicBezTo>
                      <a:pt x="37835" y="7355"/>
                      <a:pt x="21643" y="24500"/>
                      <a:pt x="21643" y="46408"/>
                    </a:cubicBezTo>
                    <a:cubicBezTo>
                      <a:pt x="20690" y="68315"/>
                      <a:pt x="37835" y="85460"/>
                      <a:pt x="58790" y="85460"/>
                    </a:cubicBezTo>
                    <a:lnTo>
                      <a:pt x="58790" y="85460"/>
                    </a:lnTo>
                    <a:lnTo>
                      <a:pt x="58790" y="85460"/>
                    </a:lnTo>
                    <a:lnTo>
                      <a:pt x="58790" y="85460"/>
                    </a:lnTo>
                    <a:close/>
                    <a:moveTo>
                      <a:pt x="109273" y="131180"/>
                    </a:moveTo>
                    <a:cubicBezTo>
                      <a:pt x="104510" y="106415"/>
                      <a:pt x="83555" y="88318"/>
                      <a:pt x="58790" y="88318"/>
                    </a:cubicBezTo>
                    <a:cubicBezTo>
                      <a:pt x="30215" y="88318"/>
                      <a:pt x="7355" y="113083"/>
                      <a:pt x="7355" y="140705"/>
                    </a:cubicBezTo>
                    <a:moveTo>
                      <a:pt x="278818" y="85460"/>
                    </a:moveTo>
                    <a:cubicBezTo>
                      <a:pt x="299773" y="85460"/>
                      <a:pt x="315965" y="68315"/>
                      <a:pt x="315965" y="46408"/>
                    </a:cubicBezTo>
                    <a:cubicBezTo>
                      <a:pt x="315965" y="25453"/>
                      <a:pt x="298820" y="7355"/>
                      <a:pt x="278818" y="7355"/>
                    </a:cubicBezTo>
                    <a:cubicBezTo>
                      <a:pt x="258815" y="7355"/>
                      <a:pt x="241670" y="24500"/>
                      <a:pt x="241670" y="46408"/>
                    </a:cubicBezTo>
                    <a:cubicBezTo>
                      <a:pt x="241670" y="68315"/>
                      <a:pt x="258815" y="85460"/>
                      <a:pt x="278818" y="85460"/>
                    </a:cubicBezTo>
                    <a:lnTo>
                      <a:pt x="278818" y="85460"/>
                    </a:lnTo>
                    <a:lnTo>
                      <a:pt x="278818" y="85460"/>
                    </a:lnTo>
                    <a:lnTo>
                      <a:pt x="278818" y="85460"/>
                    </a:lnTo>
                    <a:close/>
                    <a:moveTo>
                      <a:pt x="331205" y="140705"/>
                    </a:moveTo>
                    <a:cubicBezTo>
                      <a:pt x="331205" y="111178"/>
                      <a:pt x="308345" y="88318"/>
                      <a:pt x="279770" y="88318"/>
                    </a:cubicBezTo>
                    <a:cubicBezTo>
                      <a:pt x="254053" y="88318"/>
                      <a:pt x="233098" y="106415"/>
                      <a:pt x="228335" y="131180"/>
                    </a:cubicBezTo>
                  </a:path>
                </a:pathLst>
              </a:custGeom>
              <a:no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900">
                  <a:gradFill>
                    <a:gsLst>
                      <a:gs pos="0">
                        <a:srgbClr val="505050"/>
                      </a:gs>
                      <a:gs pos="100000">
                        <a:srgbClr val="505050"/>
                      </a:gs>
                    </a:gsLst>
                    <a:lin ang="5400000" scaled="1"/>
                  </a:gradFill>
                </a:endParaRPr>
              </a:p>
            </p:txBody>
          </p:sp>
          <p:sp>
            <p:nvSpPr>
              <p:cNvPr id="133" name="Freeform: Shape 132">
                <a:extLst>
                  <a:ext uri="{FF2B5EF4-FFF2-40B4-BE49-F238E27FC236}">
                    <a16:creationId xmlns:a16="http://schemas.microsoft.com/office/drawing/2014/main" id="{846D1C2B-6261-4F9A-99B4-5AF6F29EA962}"/>
                  </a:ext>
                </a:extLst>
              </p:cNvPr>
              <p:cNvSpPr/>
              <p:nvPr/>
            </p:nvSpPr>
            <p:spPr>
              <a:xfrm>
                <a:off x="1963295" y="5215791"/>
                <a:ext cx="97565" cy="40652"/>
              </a:xfrm>
              <a:custGeom>
                <a:avLst/>
                <a:gdLst>
                  <a:gd name="connsiteX0" fmla="*/ 37835 w 114300"/>
                  <a:gd name="connsiteY0" fmla="*/ 7355 h 47625"/>
                  <a:gd name="connsiteX1" fmla="*/ 7355 w 114300"/>
                  <a:gd name="connsiteY1" fmla="*/ 42598 h 47625"/>
                  <a:gd name="connsiteX2" fmla="*/ 111178 w 114300"/>
                  <a:gd name="connsiteY2" fmla="*/ 42598 h 47625"/>
                </a:gdLst>
                <a:ahLst/>
                <a:cxnLst>
                  <a:cxn ang="0">
                    <a:pos x="connsiteX0" y="connsiteY0"/>
                  </a:cxn>
                  <a:cxn ang="0">
                    <a:pos x="connsiteX1" y="connsiteY1"/>
                  </a:cxn>
                  <a:cxn ang="0">
                    <a:pos x="connsiteX2" y="connsiteY2"/>
                  </a:cxn>
                </a:cxnLst>
                <a:rect l="l" t="t" r="r" b="b"/>
                <a:pathLst>
                  <a:path w="114300" h="47625">
                    <a:moveTo>
                      <a:pt x="37835" y="7355"/>
                    </a:moveTo>
                    <a:lnTo>
                      <a:pt x="7355" y="42598"/>
                    </a:lnTo>
                    <a:lnTo>
                      <a:pt x="111178" y="42598"/>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900">
                  <a:gradFill>
                    <a:gsLst>
                      <a:gs pos="0">
                        <a:srgbClr val="505050"/>
                      </a:gs>
                      <a:gs pos="100000">
                        <a:srgbClr val="505050"/>
                      </a:gs>
                    </a:gsLst>
                    <a:lin ang="5400000" scaled="1"/>
                  </a:gradFill>
                </a:endParaRPr>
              </a:p>
            </p:txBody>
          </p:sp>
          <p:sp>
            <p:nvSpPr>
              <p:cNvPr id="134" name="Freeform: Shape 133">
                <a:extLst>
                  <a:ext uri="{FF2B5EF4-FFF2-40B4-BE49-F238E27FC236}">
                    <a16:creationId xmlns:a16="http://schemas.microsoft.com/office/drawing/2014/main" id="{E9780DA5-A9AD-4036-A13E-81FCC5F49DE5}"/>
                  </a:ext>
                </a:extLst>
              </p:cNvPr>
              <p:cNvSpPr/>
              <p:nvPr/>
            </p:nvSpPr>
            <p:spPr>
              <a:xfrm>
                <a:off x="2509659" y="5245874"/>
                <a:ext cx="97565" cy="32522"/>
              </a:xfrm>
              <a:custGeom>
                <a:avLst/>
                <a:gdLst>
                  <a:gd name="connsiteX0" fmla="*/ 79745 w 114300"/>
                  <a:gd name="connsiteY0" fmla="*/ 39740 h 38100"/>
                  <a:gd name="connsiteX1" fmla="*/ 111178 w 114300"/>
                  <a:gd name="connsiteY1" fmla="*/ 7355 h 38100"/>
                  <a:gd name="connsiteX2" fmla="*/ 7355 w 114300"/>
                  <a:gd name="connsiteY2" fmla="*/ 7355 h 38100"/>
                </a:gdLst>
                <a:ahLst/>
                <a:cxnLst>
                  <a:cxn ang="0">
                    <a:pos x="connsiteX0" y="connsiteY0"/>
                  </a:cxn>
                  <a:cxn ang="0">
                    <a:pos x="connsiteX1" y="connsiteY1"/>
                  </a:cxn>
                  <a:cxn ang="0">
                    <a:pos x="connsiteX2" y="connsiteY2"/>
                  </a:cxn>
                </a:cxnLst>
                <a:rect l="l" t="t" r="r" b="b"/>
                <a:pathLst>
                  <a:path w="114300" h="38100">
                    <a:moveTo>
                      <a:pt x="79745" y="39740"/>
                    </a:moveTo>
                    <a:lnTo>
                      <a:pt x="111178" y="7355"/>
                    </a:lnTo>
                    <a:lnTo>
                      <a:pt x="7355" y="7355"/>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GB"/>
                </a:defPPr>
                <a:lvl1pPr algn="ctr" rtl="0" fontAlgn="base">
                  <a:defRPr sz="1700" kern="1200">
                    <a:solidFill>
                      <a:schemeClr val="tx1"/>
                    </a:solidFill>
                    <a:latin typeface="+mn-lt"/>
                    <a:ea typeface="+mn-ea"/>
                    <a:cs typeface="+mn-cs"/>
                  </a:defRPr>
                </a:lvl1pPr>
                <a:lvl2pPr marL="539725" algn="ctr" rtl="0" fontAlgn="base">
                  <a:defRPr sz="1700" kern="1200">
                    <a:solidFill>
                      <a:schemeClr val="tx1"/>
                    </a:solidFill>
                    <a:latin typeface="+mn-lt"/>
                    <a:ea typeface="+mn-ea"/>
                    <a:cs typeface="+mn-cs"/>
                  </a:defRPr>
                </a:lvl2pPr>
                <a:lvl3pPr marL="1079449" algn="ctr" rtl="0" fontAlgn="base">
                  <a:defRPr sz="1700" kern="1200">
                    <a:solidFill>
                      <a:schemeClr val="tx1"/>
                    </a:solidFill>
                    <a:latin typeface="+mn-lt"/>
                    <a:ea typeface="+mn-ea"/>
                    <a:cs typeface="+mn-cs"/>
                  </a:defRPr>
                </a:lvl3pPr>
                <a:lvl4pPr marL="1619174" algn="ctr" rtl="0" fontAlgn="base">
                  <a:defRPr sz="1700" kern="1200">
                    <a:solidFill>
                      <a:schemeClr val="tx1"/>
                    </a:solidFill>
                    <a:latin typeface="+mn-lt"/>
                    <a:ea typeface="+mn-ea"/>
                    <a:cs typeface="+mn-cs"/>
                  </a:defRPr>
                </a:lvl4pPr>
                <a:lvl5pPr marL="2158898" algn="ctr" rtl="0" fontAlgn="base">
                  <a:defRPr sz="1700" kern="1200">
                    <a:solidFill>
                      <a:schemeClr val="tx1"/>
                    </a:solidFill>
                    <a:latin typeface="+mn-lt"/>
                    <a:ea typeface="+mn-ea"/>
                    <a:cs typeface="+mn-cs"/>
                  </a:defRPr>
                </a:lvl5pPr>
                <a:lvl6pPr marL="2698623" algn="l" defTabSz="1079449" rtl="0" eaLnBrk="1" latinLnBrk="0" hangingPunct="1">
                  <a:defRPr sz="1700" kern="1200">
                    <a:solidFill>
                      <a:schemeClr val="tx1"/>
                    </a:solidFill>
                    <a:latin typeface="+mn-lt"/>
                    <a:ea typeface="+mn-ea"/>
                    <a:cs typeface="+mn-cs"/>
                  </a:defRPr>
                </a:lvl6pPr>
                <a:lvl7pPr marL="3238348" algn="l" defTabSz="1079449" rtl="0" eaLnBrk="1" latinLnBrk="0" hangingPunct="1">
                  <a:defRPr sz="1700" kern="1200">
                    <a:solidFill>
                      <a:schemeClr val="tx1"/>
                    </a:solidFill>
                    <a:latin typeface="+mn-lt"/>
                    <a:ea typeface="+mn-ea"/>
                    <a:cs typeface="+mn-cs"/>
                  </a:defRPr>
                </a:lvl7pPr>
                <a:lvl8pPr marL="3778072" algn="l" defTabSz="1079449" rtl="0" eaLnBrk="1" latinLnBrk="0" hangingPunct="1">
                  <a:defRPr sz="1700" kern="1200">
                    <a:solidFill>
                      <a:schemeClr val="tx1"/>
                    </a:solidFill>
                    <a:latin typeface="+mn-lt"/>
                    <a:ea typeface="+mn-ea"/>
                    <a:cs typeface="+mn-cs"/>
                  </a:defRPr>
                </a:lvl8pPr>
                <a:lvl9pPr marL="4317797" algn="l" defTabSz="1079449" rtl="0" eaLnBrk="1" latinLnBrk="0" hangingPunct="1">
                  <a:defRPr sz="1700" kern="1200">
                    <a:solidFill>
                      <a:schemeClr val="tx1"/>
                    </a:solidFill>
                    <a:latin typeface="+mn-lt"/>
                    <a:ea typeface="+mn-ea"/>
                    <a:cs typeface="+mn-cs"/>
                  </a:defRPr>
                </a:lvl9pPr>
              </a:lstStyle>
              <a:p>
                <a:endParaRPr lang="en-US" sz="900">
                  <a:gradFill>
                    <a:gsLst>
                      <a:gs pos="0">
                        <a:srgbClr val="505050"/>
                      </a:gs>
                      <a:gs pos="100000">
                        <a:srgbClr val="505050"/>
                      </a:gs>
                    </a:gsLst>
                    <a:lin ang="5400000" scaled="1"/>
                  </a:gradFill>
                </a:endParaRPr>
              </a:p>
            </p:txBody>
          </p:sp>
        </p:grpSp>
      </p:grpSp>
      <p:sp>
        <p:nvSpPr>
          <p:cNvPr id="69" name="Lock" title="Icon of a padlock">
            <a:extLst>
              <a:ext uri="{FF2B5EF4-FFF2-40B4-BE49-F238E27FC236}">
                <a16:creationId xmlns:a16="http://schemas.microsoft.com/office/drawing/2014/main" id="{D504947C-9D55-42E1-8255-5F644A3E2964}"/>
              </a:ext>
            </a:extLst>
          </p:cNvPr>
          <p:cNvSpPr>
            <a:spLocks noChangeAspect="1" noEditPoints="1"/>
          </p:cNvSpPr>
          <p:nvPr/>
        </p:nvSpPr>
        <p:spPr bwMode="auto">
          <a:xfrm>
            <a:off x="6269436" y="4408013"/>
            <a:ext cx="327121" cy="457200"/>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CE0DE64B-00B3-4346-840B-AC1BDB0CC240}"/>
              </a:ext>
            </a:extLst>
          </p:cNvPr>
          <p:cNvGrpSpPr/>
          <p:nvPr/>
        </p:nvGrpSpPr>
        <p:grpSpPr>
          <a:xfrm>
            <a:off x="2758321" y="4295486"/>
            <a:ext cx="2252090" cy="1964459"/>
            <a:chOff x="2792349" y="4295486"/>
            <a:chExt cx="2252090" cy="1964459"/>
          </a:xfrm>
        </p:grpSpPr>
        <p:sp>
          <p:nvSpPr>
            <p:cNvPr id="126" name="Rectangle 125">
              <a:extLst>
                <a:ext uri="{FF2B5EF4-FFF2-40B4-BE49-F238E27FC236}">
                  <a16:creationId xmlns:a16="http://schemas.microsoft.com/office/drawing/2014/main" id="{79D57CB1-325F-4987-8FF4-3EBD1A8BACF5}"/>
                </a:ext>
              </a:extLst>
            </p:cNvPr>
            <p:cNvSpPr/>
            <p:nvPr/>
          </p:nvSpPr>
          <p:spPr bwMode="auto">
            <a:xfrm>
              <a:off x="2792349" y="5049378"/>
              <a:ext cx="2252090" cy="12105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gn="ctr" defTabSz="466236" fontAlgn="base">
                <a:lnSpc>
                  <a:spcPct val="90000"/>
                </a:lnSpc>
                <a:spcBef>
                  <a:spcPct val="0"/>
                </a:spcBef>
                <a:spcAft>
                  <a:spcPct val="0"/>
                </a:spcAft>
              </a:pPr>
              <a:r>
                <a:rPr lang="en-US" sz="1400" dirty="0">
                  <a:solidFill>
                    <a:schemeClr val="tx1"/>
                  </a:solidFill>
                  <a:cs typeface="Segoe UI" pitchFamily="34" charset="0"/>
                </a:rPr>
                <a:t>Get the most out of your complimentary access to Office 365 on a device built to deliver a premium Office experience </a:t>
              </a:r>
            </a:p>
          </p:txBody>
        </p:sp>
        <p:grpSp>
          <p:nvGrpSpPr>
            <p:cNvPr id="137" name="Group 136">
              <a:extLst>
                <a:ext uri="{FF2B5EF4-FFF2-40B4-BE49-F238E27FC236}">
                  <a16:creationId xmlns:a16="http://schemas.microsoft.com/office/drawing/2014/main" id="{261B36DF-58E7-49CF-8BE1-3878226F9445}"/>
                </a:ext>
              </a:extLst>
            </p:cNvPr>
            <p:cNvGrpSpPr/>
            <p:nvPr/>
          </p:nvGrpSpPr>
          <p:grpSpPr>
            <a:xfrm>
              <a:off x="3704981" y="4428007"/>
              <a:ext cx="406244" cy="417212"/>
              <a:chOff x="4053621" y="3628036"/>
              <a:chExt cx="644701" cy="662109"/>
            </a:xfrm>
          </p:grpSpPr>
          <p:grpSp>
            <p:nvGrpSpPr>
              <p:cNvPr id="138" name="Group 137">
                <a:extLst>
                  <a:ext uri="{FF2B5EF4-FFF2-40B4-BE49-F238E27FC236}">
                    <a16:creationId xmlns:a16="http://schemas.microsoft.com/office/drawing/2014/main" id="{D2EE241E-2897-43FD-8B44-DA8E869B7900}"/>
                  </a:ext>
                </a:extLst>
              </p:cNvPr>
              <p:cNvGrpSpPr/>
              <p:nvPr/>
            </p:nvGrpSpPr>
            <p:grpSpPr>
              <a:xfrm>
                <a:off x="4082727" y="3628036"/>
                <a:ext cx="582954" cy="403480"/>
                <a:chOff x="2809169" y="4145082"/>
                <a:chExt cx="1226398" cy="848827"/>
              </a:xfrm>
            </p:grpSpPr>
            <p:sp>
              <p:nvSpPr>
                <p:cNvPr id="154" name="Rectangle: Rounded Corners 100">
                  <a:extLst>
                    <a:ext uri="{FF2B5EF4-FFF2-40B4-BE49-F238E27FC236}">
                      <a16:creationId xmlns:a16="http://schemas.microsoft.com/office/drawing/2014/main" id="{E092F42B-A1FF-4170-9DBC-2C25F837A46C}"/>
                    </a:ext>
                  </a:extLst>
                </p:cNvPr>
                <p:cNvSpPr/>
                <p:nvPr/>
              </p:nvSpPr>
              <p:spPr bwMode="auto">
                <a:xfrm>
                  <a:off x="2810227" y="4284937"/>
                  <a:ext cx="1225340" cy="5504"/>
                </a:xfrm>
                <a:custGeom>
                  <a:avLst/>
                  <a:gdLst>
                    <a:gd name="connsiteX0" fmla="*/ 0 w 369360"/>
                    <a:gd name="connsiteY0" fmla="*/ 9507 h 20673"/>
                    <a:gd name="connsiteX1" fmla="*/ 9507 w 369360"/>
                    <a:gd name="connsiteY1" fmla="*/ 0 h 20673"/>
                    <a:gd name="connsiteX2" fmla="*/ 359853 w 369360"/>
                    <a:gd name="connsiteY2" fmla="*/ 0 h 20673"/>
                    <a:gd name="connsiteX3" fmla="*/ 369360 w 369360"/>
                    <a:gd name="connsiteY3" fmla="*/ 9507 h 20673"/>
                    <a:gd name="connsiteX4" fmla="*/ 369360 w 369360"/>
                    <a:gd name="connsiteY4" fmla="*/ 11166 h 20673"/>
                    <a:gd name="connsiteX5" fmla="*/ 359853 w 369360"/>
                    <a:gd name="connsiteY5" fmla="*/ 20673 h 20673"/>
                    <a:gd name="connsiteX6" fmla="*/ 9507 w 369360"/>
                    <a:gd name="connsiteY6" fmla="*/ 20673 h 20673"/>
                    <a:gd name="connsiteX7" fmla="*/ 0 w 369360"/>
                    <a:gd name="connsiteY7" fmla="*/ 11166 h 20673"/>
                    <a:gd name="connsiteX8" fmla="*/ 0 w 369360"/>
                    <a:gd name="connsiteY8" fmla="*/ 9507 h 20673"/>
                    <a:gd name="connsiteX0" fmla="*/ 0 w 369360"/>
                    <a:gd name="connsiteY0" fmla="*/ 9507 h 100947"/>
                    <a:gd name="connsiteX1" fmla="*/ 9507 w 369360"/>
                    <a:gd name="connsiteY1" fmla="*/ 0 h 100947"/>
                    <a:gd name="connsiteX2" fmla="*/ 359853 w 369360"/>
                    <a:gd name="connsiteY2" fmla="*/ 0 h 100947"/>
                    <a:gd name="connsiteX3" fmla="*/ 369360 w 369360"/>
                    <a:gd name="connsiteY3" fmla="*/ 9507 h 100947"/>
                    <a:gd name="connsiteX4" fmla="*/ 369360 w 369360"/>
                    <a:gd name="connsiteY4" fmla="*/ 11166 h 100947"/>
                    <a:gd name="connsiteX5" fmla="*/ 359853 w 369360"/>
                    <a:gd name="connsiteY5" fmla="*/ 20673 h 100947"/>
                    <a:gd name="connsiteX6" fmla="*/ 9507 w 369360"/>
                    <a:gd name="connsiteY6" fmla="*/ 20673 h 100947"/>
                    <a:gd name="connsiteX7" fmla="*/ 0 w 369360"/>
                    <a:gd name="connsiteY7" fmla="*/ 11166 h 100947"/>
                    <a:gd name="connsiteX8" fmla="*/ 91440 w 369360"/>
                    <a:gd name="connsiteY8" fmla="*/ 100947 h 100947"/>
                    <a:gd name="connsiteX0" fmla="*/ 0 w 369360"/>
                    <a:gd name="connsiteY0" fmla="*/ 9507 h 20673"/>
                    <a:gd name="connsiteX1" fmla="*/ 9507 w 369360"/>
                    <a:gd name="connsiteY1" fmla="*/ 0 h 20673"/>
                    <a:gd name="connsiteX2" fmla="*/ 359853 w 369360"/>
                    <a:gd name="connsiteY2" fmla="*/ 0 h 20673"/>
                    <a:gd name="connsiteX3" fmla="*/ 369360 w 369360"/>
                    <a:gd name="connsiteY3" fmla="*/ 9507 h 20673"/>
                    <a:gd name="connsiteX4" fmla="*/ 369360 w 369360"/>
                    <a:gd name="connsiteY4" fmla="*/ 11166 h 20673"/>
                    <a:gd name="connsiteX5" fmla="*/ 359853 w 369360"/>
                    <a:gd name="connsiteY5" fmla="*/ 20673 h 20673"/>
                    <a:gd name="connsiteX6" fmla="*/ 9507 w 369360"/>
                    <a:gd name="connsiteY6" fmla="*/ 20673 h 20673"/>
                    <a:gd name="connsiteX7" fmla="*/ 0 w 369360"/>
                    <a:gd name="connsiteY7" fmla="*/ 11166 h 20673"/>
                    <a:gd name="connsiteX0" fmla="*/ 0 w 369360"/>
                    <a:gd name="connsiteY0" fmla="*/ 9507 h 20673"/>
                    <a:gd name="connsiteX1" fmla="*/ 359853 w 369360"/>
                    <a:gd name="connsiteY1" fmla="*/ 0 h 20673"/>
                    <a:gd name="connsiteX2" fmla="*/ 369360 w 369360"/>
                    <a:gd name="connsiteY2" fmla="*/ 9507 h 20673"/>
                    <a:gd name="connsiteX3" fmla="*/ 369360 w 369360"/>
                    <a:gd name="connsiteY3" fmla="*/ 11166 h 20673"/>
                    <a:gd name="connsiteX4" fmla="*/ 359853 w 369360"/>
                    <a:gd name="connsiteY4" fmla="*/ 20673 h 20673"/>
                    <a:gd name="connsiteX5" fmla="*/ 9507 w 369360"/>
                    <a:gd name="connsiteY5" fmla="*/ 20673 h 20673"/>
                    <a:gd name="connsiteX6" fmla="*/ 0 w 369360"/>
                    <a:gd name="connsiteY6" fmla="*/ 11166 h 20673"/>
                    <a:gd name="connsiteX0" fmla="*/ 0 w 369360"/>
                    <a:gd name="connsiteY0" fmla="*/ 0 h 11166"/>
                    <a:gd name="connsiteX1" fmla="*/ 369360 w 369360"/>
                    <a:gd name="connsiteY1" fmla="*/ 0 h 11166"/>
                    <a:gd name="connsiteX2" fmla="*/ 369360 w 369360"/>
                    <a:gd name="connsiteY2" fmla="*/ 1659 h 11166"/>
                    <a:gd name="connsiteX3" fmla="*/ 359853 w 369360"/>
                    <a:gd name="connsiteY3" fmla="*/ 11166 h 11166"/>
                    <a:gd name="connsiteX4" fmla="*/ 9507 w 369360"/>
                    <a:gd name="connsiteY4" fmla="*/ 11166 h 11166"/>
                    <a:gd name="connsiteX5" fmla="*/ 0 w 369360"/>
                    <a:gd name="connsiteY5" fmla="*/ 1659 h 11166"/>
                    <a:gd name="connsiteX0" fmla="*/ 0 w 369360"/>
                    <a:gd name="connsiteY0" fmla="*/ 0 h 11166"/>
                    <a:gd name="connsiteX1" fmla="*/ 369360 w 369360"/>
                    <a:gd name="connsiteY1" fmla="*/ 0 h 11166"/>
                    <a:gd name="connsiteX2" fmla="*/ 369360 w 369360"/>
                    <a:gd name="connsiteY2" fmla="*/ 1659 h 11166"/>
                    <a:gd name="connsiteX3" fmla="*/ 9507 w 369360"/>
                    <a:gd name="connsiteY3" fmla="*/ 11166 h 11166"/>
                    <a:gd name="connsiteX4" fmla="*/ 0 w 369360"/>
                    <a:gd name="connsiteY4" fmla="*/ 1659 h 11166"/>
                    <a:gd name="connsiteX0" fmla="*/ 0 w 369360"/>
                    <a:gd name="connsiteY0" fmla="*/ 0 h 1659"/>
                    <a:gd name="connsiteX1" fmla="*/ 369360 w 369360"/>
                    <a:gd name="connsiteY1" fmla="*/ 0 h 1659"/>
                    <a:gd name="connsiteX2" fmla="*/ 369360 w 369360"/>
                    <a:gd name="connsiteY2" fmla="*/ 1659 h 1659"/>
                    <a:gd name="connsiteX3" fmla="*/ 0 w 369360"/>
                    <a:gd name="connsiteY3" fmla="*/ 1659 h 1659"/>
                  </a:gdLst>
                  <a:ahLst/>
                  <a:cxnLst>
                    <a:cxn ang="0">
                      <a:pos x="connsiteX0" y="connsiteY0"/>
                    </a:cxn>
                    <a:cxn ang="0">
                      <a:pos x="connsiteX1" y="connsiteY1"/>
                    </a:cxn>
                    <a:cxn ang="0">
                      <a:pos x="connsiteX2" y="connsiteY2"/>
                    </a:cxn>
                    <a:cxn ang="0">
                      <a:pos x="connsiteX3" y="connsiteY3"/>
                    </a:cxn>
                  </a:cxnLst>
                  <a:rect l="l" t="t" r="r" b="b"/>
                  <a:pathLst>
                    <a:path w="369360" h="1659">
                      <a:moveTo>
                        <a:pt x="0" y="0"/>
                      </a:moveTo>
                      <a:lnTo>
                        <a:pt x="369360" y="0"/>
                      </a:lnTo>
                      <a:lnTo>
                        <a:pt x="369360" y="1659"/>
                      </a:lnTo>
                      <a:lnTo>
                        <a:pt x="0" y="1659"/>
                      </a:lnTo>
                    </a:path>
                  </a:pathLst>
                </a:custGeom>
                <a:noFill/>
                <a:ln w="12700" cap="flat">
                  <a:solidFill>
                    <a:schemeClr val="tx1"/>
                  </a:solidFill>
                  <a:prstDash val="solid"/>
                  <a:miter/>
                </a:ln>
              </p:spPr>
              <p:txBody>
                <a:bodyPr rtlCol="0" anchor="ctr"/>
                <a:lstStyle/>
                <a:p>
                  <a:endParaRPr lang="en-US" err="1">
                    <a:solidFill>
                      <a:schemeClr val="tx1"/>
                    </a:solidFill>
                  </a:endParaRPr>
                </a:p>
              </p:txBody>
            </p:sp>
            <p:sp>
              <p:nvSpPr>
                <p:cNvPr id="155" name="Freeform: Shape 154">
                  <a:extLst>
                    <a:ext uri="{FF2B5EF4-FFF2-40B4-BE49-F238E27FC236}">
                      <a16:creationId xmlns:a16="http://schemas.microsoft.com/office/drawing/2014/main" id="{2D0C3641-2F90-4674-8BFB-421CDCFE2B0F}"/>
                    </a:ext>
                  </a:extLst>
                </p:cNvPr>
                <p:cNvSpPr/>
                <p:nvPr/>
              </p:nvSpPr>
              <p:spPr>
                <a:xfrm>
                  <a:off x="2809169" y="4145082"/>
                  <a:ext cx="1226398" cy="848827"/>
                </a:xfrm>
                <a:custGeom>
                  <a:avLst/>
                  <a:gdLst>
                    <a:gd name="connsiteX0" fmla="*/ 1044603 w 1044603"/>
                    <a:gd name="connsiteY0" fmla="*/ 723626 h 776455"/>
                    <a:gd name="connsiteX1" fmla="*/ 992487 w 1044603"/>
                    <a:gd name="connsiteY1" fmla="*/ 776456 h 776455"/>
                    <a:gd name="connsiteX2" fmla="*/ 52116 w 1044603"/>
                    <a:gd name="connsiteY2" fmla="*/ 776456 h 776455"/>
                    <a:gd name="connsiteX3" fmla="*/ 0 w 1044603"/>
                    <a:gd name="connsiteY3" fmla="*/ 723626 h 776455"/>
                    <a:gd name="connsiteX4" fmla="*/ 0 w 1044603"/>
                    <a:gd name="connsiteY4" fmla="*/ 52830 h 776455"/>
                    <a:gd name="connsiteX5" fmla="*/ 52116 w 1044603"/>
                    <a:gd name="connsiteY5" fmla="*/ 0 h 776455"/>
                    <a:gd name="connsiteX6" fmla="*/ 992344 w 1044603"/>
                    <a:gd name="connsiteY6" fmla="*/ 0 h 776455"/>
                    <a:gd name="connsiteX7" fmla="*/ 1044460 w 1044603"/>
                    <a:gd name="connsiteY7" fmla="*/ 52830 h 776455"/>
                    <a:gd name="connsiteX8" fmla="*/ 1044460 w 1044603"/>
                    <a:gd name="connsiteY8" fmla="*/ 723626 h 776455"/>
                    <a:gd name="connsiteX9" fmla="*/ 1044603 w 1044603"/>
                    <a:gd name="connsiteY9" fmla="*/ 723626 h 776455"/>
                    <a:gd name="connsiteX10" fmla="*/ 1044603 w 1044603"/>
                    <a:gd name="connsiteY10" fmla="*/ 723626 h 776455"/>
                    <a:gd name="connsiteX0" fmla="*/ 0 w 1044603"/>
                    <a:gd name="connsiteY0" fmla="*/ 723626 h 801579"/>
                    <a:gd name="connsiteX1" fmla="*/ 0 w 1044603"/>
                    <a:gd name="connsiteY1" fmla="*/ 52830 h 801579"/>
                    <a:gd name="connsiteX2" fmla="*/ 52116 w 1044603"/>
                    <a:gd name="connsiteY2" fmla="*/ 0 h 801579"/>
                    <a:gd name="connsiteX3" fmla="*/ 992344 w 1044603"/>
                    <a:gd name="connsiteY3" fmla="*/ 0 h 801579"/>
                    <a:gd name="connsiteX4" fmla="*/ 1044460 w 1044603"/>
                    <a:gd name="connsiteY4" fmla="*/ 52830 h 801579"/>
                    <a:gd name="connsiteX5" fmla="*/ 1044460 w 1044603"/>
                    <a:gd name="connsiteY5" fmla="*/ 723626 h 801579"/>
                    <a:gd name="connsiteX6" fmla="*/ 1044603 w 1044603"/>
                    <a:gd name="connsiteY6" fmla="*/ 723626 h 801579"/>
                    <a:gd name="connsiteX7" fmla="*/ 1044603 w 1044603"/>
                    <a:gd name="connsiteY7" fmla="*/ 723626 h 801579"/>
                    <a:gd name="connsiteX8" fmla="*/ 992487 w 1044603"/>
                    <a:gd name="connsiteY8" fmla="*/ 776456 h 801579"/>
                    <a:gd name="connsiteX9" fmla="*/ 52116 w 1044603"/>
                    <a:gd name="connsiteY9" fmla="*/ 776456 h 801579"/>
                    <a:gd name="connsiteX10" fmla="*/ 77953 w 1044603"/>
                    <a:gd name="connsiteY10" fmla="*/ 801579 h 801579"/>
                    <a:gd name="connsiteX0" fmla="*/ 0 w 1047310"/>
                    <a:gd name="connsiteY0" fmla="*/ 638816 h 801579"/>
                    <a:gd name="connsiteX1" fmla="*/ 2707 w 1047310"/>
                    <a:gd name="connsiteY1" fmla="*/ 52830 h 801579"/>
                    <a:gd name="connsiteX2" fmla="*/ 54823 w 1047310"/>
                    <a:gd name="connsiteY2" fmla="*/ 0 h 801579"/>
                    <a:gd name="connsiteX3" fmla="*/ 995051 w 1047310"/>
                    <a:gd name="connsiteY3" fmla="*/ 0 h 801579"/>
                    <a:gd name="connsiteX4" fmla="*/ 1047167 w 1047310"/>
                    <a:gd name="connsiteY4" fmla="*/ 52830 h 801579"/>
                    <a:gd name="connsiteX5" fmla="*/ 1047167 w 1047310"/>
                    <a:gd name="connsiteY5" fmla="*/ 723626 h 801579"/>
                    <a:gd name="connsiteX6" fmla="*/ 1047310 w 1047310"/>
                    <a:gd name="connsiteY6" fmla="*/ 723626 h 801579"/>
                    <a:gd name="connsiteX7" fmla="*/ 1047310 w 1047310"/>
                    <a:gd name="connsiteY7" fmla="*/ 723626 h 801579"/>
                    <a:gd name="connsiteX8" fmla="*/ 995194 w 1047310"/>
                    <a:gd name="connsiteY8" fmla="*/ 776456 h 801579"/>
                    <a:gd name="connsiteX9" fmla="*/ 54823 w 1047310"/>
                    <a:gd name="connsiteY9" fmla="*/ 776456 h 801579"/>
                    <a:gd name="connsiteX10" fmla="*/ 80660 w 1047310"/>
                    <a:gd name="connsiteY10" fmla="*/ 801579 h 801579"/>
                    <a:gd name="connsiteX0" fmla="*/ 0 w 1047310"/>
                    <a:gd name="connsiteY0" fmla="*/ 638816 h 801579"/>
                    <a:gd name="connsiteX1" fmla="*/ 2707 w 1047310"/>
                    <a:gd name="connsiteY1" fmla="*/ 52830 h 801579"/>
                    <a:gd name="connsiteX2" fmla="*/ 54823 w 1047310"/>
                    <a:gd name="connsiteY2" fmla="*/ 0 h 801579"/>
                    <a:gd name="connsiteX3" fmla="*/ 995051 w 1047310"/>
                    <a:gd name="connsiteY3" fmla="*/ 0 h 801579"/>
                    <a:gd name="connsiteX4" fmla="*/ 1047167 w 1047310"/>
                    <a:gd name="connsiteY4" fmla="*/ 52830 h 801579"/>
                    <a:gd name="connsiteX5" fmla="*/ 1047167 w 1047310"/>
                    <a:gd name="connsiteY5" fmla="*/ 723626 h 801579"/>
                    <a:gd name="connsiteX6" fmla="*/ 1047310 w 1047310"/>
                    <a:gd name="connsiteY6" fmla="*/ 723626 h 801579"/>
                    <a:gd name="connsiteX7" fmla="*/ 1047310 w 1047310"/>
                    <a:gd name="connsiteY7" fmla="*/ 723626 h 801579"/>
                    <a:gd name="connsiteX8" fmla="*/ 995194 w 1047310"/>
                    <a:gd name="connsiteY8" fmla="*/ 776456 h 801579"/>
                    <a:gd name="connsiteX9" fmla="*/ 288501 w 1047310"/>
                    <a:gd name="connsiteY9" fmla="*/ 775554 h 801579"/>
                    <a:gd name="connsiteX10" fmla="*/ 80660 w 1047310"/>
                    <a:gd name="connsiteY10" fmla="*/ 801579 h 801579"/>
                    <a:gd name="connsiteX0" fmla="*/ 0 w 1047310"/>
                    <a:gd name="connsiteY0" fmla="*/ 638816 h 776456"/>
                    <a:gd name="connsiteX1" fmla="*/ 2707 w 1047310"/>
                    <a:gd name="connsiteY1" fmla="*/ 52830 h 776456"/>
                    <a:gd name="connsiteX2" fmla="*/ 54823 w 1047310"/>
                    <a:gd name="connsiteY2" fmla="*/ 0 h 776456"/>
                    <a:gd name="connsiteX3" fmla="*/ 995051 w 1047310"/>
                    <a:gd name="connsiteY3" fmla="*/ 0 h 776456"/>
                    <a:gd name="connsiteX4" fmla="*/ 1047167 w 1047310"/>
                    <a:gd name="connsiteY4" fmla="*/ 52830 h 776456"/>
                    <a:gd name="connsiteX5" fmla="*/ 1047167 w 1047310"/>
                    <a:gd name="connsiteY5" fmla="*/ 723626 h 776456"/>
                    <a:gd name="connsiteX6" fmla="*/ 1047310 w 1047310"/>
                    <a:gd name="connsiteY6" fmla="*/ 723626 h 776456"/>
                    <a:gd name="connsiteX7" fmla="*/ 1047310 w 1047310"/>
                    <a:gd name="connsiteY7" fmla="*/ 723626 h 776456"/>
                    <a:gd name="connsiteX8" fmla="*/ 995194 w 1047310"/>
                    <a:gd name="connsiteY8" fmla="*/ 776456 h 776456"/>
                    <a:gd name="connsiteX9" fmla="*/ 288501 w 1047310"/>
                    <a:gd name="connsiteY9" fmla="*/ 775554 h 776456"/>
                    <a:gd name="connsiteX0" fmla="*/ 0 w 1047310"/>
                    <a:gd name="connsiteY0" fmla="*/ 638816 h 776456"/>
                    <a:gd name="connsiteX1" fmla="*/ 2707 w 1047310"/>
                    <a:gd name="connsiteY1" fmla="*/ 52830 h 776456"/>
                    <a:gd name="connsiteX2" fmla="*/ 54823 w 1047310"/>
                    <a:gd name="connsiteY2" fmla="*/ 0 h 776456"/>
                    <a:gd name="connsiteX3" fmla="*/ 995051 w 1047310"/>
                    <a:gd name="connsiteY3" fmla="*/ 0 h 776456"/>
                    <a:gd name="connsiteX4" fmla="*/ 1047167 w 1047310"/>
                    <a:gd name="connsiteY4" fmla="*/ 52830 h 776456"/>
                    <a:gd name="connsiteX5" fmla="*/ 1047167 w 1047310"/>
                    <a:gd name="connsiteY5" fmla="*/ 723626 h 776456"/>
                    <a:gd name="connsiteX6" fmla="*/ 1047310 w 1047310"/>
                    <a:gd name="connsiteY6" fmla="*/ 723626 h 776456"/>
                    <a:gd name="connsiteX7" fmla="*/ 1047310 w 1047310"/>
                    <a:gd name="connsiteY7" fmla="*/ 723626 h 776456"/>
                    <a:gd name="connsiteX8" fmla="*/ 995194 w 1047310"/>
                    <a:gd name="connsiteY8" fmla="*/ 776456 h 776456"/>
                    <a:gd name="connsiteX9" fmla="*/ 294817 w 1047310"/>
                    <a:gd name="connsiteY9" fmla="*/ 775554 h 776456"/>
                    <a:gd name="connsiteX0" fmla="*/ 0 w 1045505"/>
                    <a:gd name="connsiteY0" fmla="*/ 542277 h 776456"/>
                    <a:gd name="connsiteX1" fmla="*/ 902 w 1045505"/>
                    <a:gd name="connsiteY1" fmla="*/ 52830 h 776456"/>
                    <a:gd name="connsiteX2" fmla="*/ 53018 w 1045505"/>
                    <a:gd name="connsiteY2" fmla="*/ 0 h 776456"/>
                    <a:gd name="connsiteX3" fmla="*/ 993246 w 1045505"/>
                    <a:gd name="connsiteY3" fmla="*/ 0 h 776456"/>
                    <a:gd name="connsiteX4" fmla="*/ 1045362 w 1045505"/>
                    <a:gd name="connsiteY4" fmla="*/ 52830 h 776456"/>
                    <a:gd name="connsiteX5" fmla="*/ 1045362 w 1045505"/>
                    <a:gd name="connsiteY5" fmla="*/ 723626 h 776456"/>
                    <a:gd name="connsiteX6" fmla="*/ 1045505 w 1045505"/>
                    <a:gd name="connsiteY6" fmla="*/ 723626 h 776456"/>
                    <a:gd name="connsiteX7" fmla="*/ 1045505 w 1045505"/>
                    <a:gd name="connsiteY7" fmla="*/ 723626 h 776456"/>
                    <a:gd name="connsiteX8" fmla="*/ 993389 w 1045505"/>
                    <a:gd name="connsiteY8" fmla="*/ 776456 h 776456"/>
                    <a:gd name="connsiteX9" fmla="*/ 293012 w 1045505"/>
                    <a:gd name="connsiteY9" fmla="*/ 775554 h 776456"/>
                    <a:gd name="connsiteX0" fmla="*/ 0 w 1045505"/>
                    <a:gd name="connsiteY0" fmla="*/ 542277 h 776456"/>
                    <a:gd name="connsiteX1" fmla="*/ 902 w 1045505"/>
                    <a:gd name="connsiteY1" fmla="*/ 52830 h 776456"/>
                    <a:gd name="connsiteX2" fmla="*/ 53018 w 1045505"/>
                    <a:gd name="connsiteY2" fmla="*/ 0 h 776456"/>
                    <a:gd name="connsiteX3" fmla="*/ 993246 w 1045505"/>
                    <a:gd name="connsiteY3" fmla="*/ 0 h 776456"/>
                    <a:gd name="connsiteX4" fmla="*/ 1045362 w 1045505"/>
                    <a:gd name="connsiteY4" fmla="*/ 52830 h 776456"/>
                    <a:gd name="connsiteX5" fmla="*/ 1045362 w 1045505"/>
                    <a:gd name="connsiteY5" fmla="*/ 723626 h 776456"/>
                    <a:gd name="connsiteX6" fmla="*/ 1045505 w 1045505"/>
                    <a:gd name="connsiteY6" fmla="*/ 723626 h 776456"/>
                    <a:gd name="connsiteX7" fmla="*/ 1045505 w 1045505"/>
                    <a:gd name="connsiteY7" fmla="*/ 723626 h 776456"/>
                    <a:gd name="connsiteX8" fmla="*/ 993389 w 1045505"/>
                    <a:gd name="connsiteY8" fmla="*/ 776456 h 776456"/>
                    <a:gd name="connsiteX0" fmla="*/ 0 w 1045505"/>
                    <a:gd name="connsiteY0" fmla="*/ 542277 h 723626"/>
                    <a:gd name="connsiteX1" fmla="*/ 902 w 1045505"/>
                    <a:gd name="connsiteY1" fmla="*/ 52830 h 723626"/>
                    <a:gd name="connsiteX2" fmla="*/ 53018 w 1045505"/>
                    <a:gd name="connsiteY2" fmla="*/ 0 h 723626"/>
                    <a:gd name="connsiteX3" fmla="*/ 993246 w 1045505"/>
                    <a:gd name="connsiteY3" fmla="*/ 0 h 723626"/>
                    <a:gd name="connsiteX4" fmla="*/ 1045362 w 1045505"/>
                    <a:gd name="connsiteY4" fmla="*/ 52830 h 723626"/>
                    <a:gd name="connsiteX5" fmla="*/ 1045362 w 1045505"/>
                    <a:gd name="connsiteY5" fmla="*/ 723626 h 723626"/>
                    <a:gd name="connsiteX6" fmla="*/ 1045505 w 1045505"/>
                    <a:gd name="connsiteY6" fmla="*/ 723626 h 723626"/>
                    <a:gd name="connsiteX7" fmla="*/ 1045505 w 1045505"/>
                    <a:gd name="connsiteY7" fmla="*/ 723626 h 7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505" h="723626">
                      <a:moveTo>
                        <a:pt x="0" y="542277"/>
                      </a:moveTo>
                      <a:cubicBezTo>
                        <a:pt x="902" y="346948"/>
                        <a:pt x="0" y="248159"/>
                        <a:pt x="902" y="52830"/>
                      </a:cubicBezTo>
                      <a:cubicBezTo>
                        <a:pt x="902" y="23702"/>
                        <a:pt x="24033" y="0"/>
                        <a:pt x="53018" y="0"/>
                      </a:cubicBezTo>
                      <a:lnTo>
                        <a:pt x="993246" y="0"/>
                      </a:lnTo>
                      <a:cubicBezTo>
                        <a:pt x="1022231" y="0"/>
                        <a:pt x="1045362" y="23702"/>
                        <a:pt x="1045362" y="52830"/>
                      </a:cubicBezTo>
                      <a:lnTo>
                        <a:pt x="1045362" y="723626"/>
                      </a:lnTo>
                      <a:lnTo>
                        <a:pt x="1045505" y="723626"/>
                      </a:lnTo>
                      <a:lnTo>
                        <a:pt x="1045505" y="723626"/>
                      </a:lnTo>
                    </a:path>
                  </a:pathLst>
                </a:custGeom>
                <a:noFill/>
                <a:ln w="12700" cap="flat">
                  <a:solidFill>
                    <a:schemeClr val="tx1"/>
                  </a:solidFill>
                  <a:prstDash val="solid"/>
                  <a:miter/>
                </a:ln>
              </p:spPr>
              <p:txBody>
                <a:bodyPr rtlCol="0" anchor="ctr"/>
                <a:lstStyle/>
                <a:p>
                  <a:endParaRPr lang="en-US"/>
                </a:p>
              </p:txBody>
            </p:sp>
          </p:grpSp>
          <p:cxnSp>
            <p:nvCxnSpPr>
              <p:cNvPr id="139" name="Straight Connector 138">
                <a:extLst>
                  <a:ext uri="{FF2B5EF4-FFF2-40B4-BE49-F238E27FC236}">
                    <a16:creationId xmlns:a16="http://schemas.microsoft.com/office/drawing/2014/main" id="{60041740-8C1B-4A6A-8306-27DCBDECA093}"/>
                  </a:ext>
                </a:extLst>
              </p:cNvPr>
              <p:cNvCxnSpPr>
                <a:cxnSpLocks/>
              </p:cNvCxnSpPr>
              <p:nvPr/>
            </p:nvCxnSpPr>
            <p:spPr>
              <a:xfrm>
                <a:off x="4298339" y="4077278"/>
                <a:ext cx="326258"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3DF3FEF6-F109-4186-883E-0FBD86B94BEE}"/>
                  </a:ext>
                </a:extLst>
              </p:cNvPr>
              <p:cNvGrpSpPr/>
              <p:nvPr/>
            </p:nvGrpSpPr>
            <p:grpSpPr>
              <a:xfrm rot="20656086">
                <a:off x="4529818" y="3793083"/>
                <a:ext cx="168504" cy="410475"/>
                <a:chOff x="1048977" y="3692200"/>
                <a:chExt cx="282593" cy="688396"/>
              </a:xfrm>
            </p:grpSpPr>
            <p:sp>
              <p:nvSpPr>
                <p:cNvPr id="151" name="Freeform: Shape 150">
                  <a:extLst>
                    <a:ext uri="{FF2B5EF4-FFF2-40B4-BE49-F238E27FC236}">
                      <a16:creationId xmlns:a16="http://schemas.microsoft.com/office/drawing/2014/main" id="{A833BC15-88E8-4412-B055-9F4C10D7CEDC}"/>
                    </a:ext>
                  </a:extLst>
                </p:cNvPr>
                <p:cNvSpPr/>
                <p:nvPr/>
              </p:nvSpPr>
              <p:spPr>
                <a:xfrm>
                  <a:off x="1048977" y="3751662"/>
                  <a:ext cx="282593" cy="628934"/>
                </a:xfrm>
                <a:custGeom>
                  <a:avLst/>
                  <a:gdLst>
                    <a:gd name="connsiteX0" fmla="*/ 0 w 381906"/>
                    <a:gd name="connsiteY0" fmla="*/ 40156 h 849964"/>
                    <a:gd name="connsiteX1" fmla="*/ 128151 w 381906"/>
                    <a:gd name="connsiteY1" fmla="*/ 0 h 849964"/>
                    <a:gd name="connsiteX2" fmla="*/ 381906 w 381906"/>
                    <a:gd name="connsiteY2" fmla="*/ 809808 h 849964"/>
                    <a:gd name="connsiteX3" fmla="*/ 253755 w 381906"/>
                    <a:gd name="connsiteY3" fmla="*/ 849965 h 849964"/>
                  </a:gdLst>
                  <a:ahLst/>
                  <a:cxnLst>
                    <a:cxn ang="0">
                      <a:pos x="connsiteX0" y="connsiteY0"/>
                    </a:cxn>
                    <a:cxn ang="0">
                      <a:pos x="connsiteX1" y="connsiteY1"/>
                    </a:cxn>
                    <a:cxn ang="0">
                      <a:pos x="connsiteX2" y="connsiteY2"/>
                    </a:cxn>
                    <a:cxn ang="0">
                      <a:pos x="connsiteX3" y="connsiteY3"/>
                    </a:cxn>
                  </a:cxnLst>
                  <a:rect l="l" t="t" r="r" b="b"/>
                  <a:pathLst>
                    <a:path w="381906" h="849964">
                      <a:moveTo>
                        <a:pt x="0" y="40156"/>
                      </a:moveTo>
                      <a:lnTo>
                        <a:pt x="128151" y="0"/>
                      </a:lnTo>
                      <a:lnTo>
                        <a:pt x="381906" y="809808"/>
                      </a:lnTo>
                      <a:lnTo>
                        <a:pt x="253755" y="849965"/>
                      </a:lnTo>
                      <a:close/>
                    </a:path>
                  </a:pathLst>
                </a:custGeom>
                <a:noFill/>
                <a:ln w="12700" cap="rnd">
                  <a:solidFill>
                    <a:schemeClr val="tx1"/>
                  </a:solidFill>
                  <a:prstDash val="solid"/>
                  <a:round/>
                </a:ln>
              </p:spPr>
              <p:txBody>
                <a:bodyPr rtlCol="0" anchor="ctr"/>
                <a:lstStyle/>
                <a:p>
                  <a:endParaRPr lang="en-US"/>
                </a:p>
              </p:txBody>
            </p:sp>
            <p:sp>
              <p:nvSpPr>
                <p:cNvPr id="152" name="Freeform: Shape 151">
                  <a:extLst>
                    <a:ext uri="{FF2B5EF4-FFF2-40B4-BE49-F238E27FC236}">
                      <a16:creationId xmlns:a16="http://schemas.microsoft.com/office/drawing/2014/main" id="{D7C7C25E-3555-4525-97CC-CBFDA0635F83}"/>
                    </a:ext>
                  </a:extLst>
                </p:cNvPr>
                <p:cNvSpPr/>
                <p:nvPr/>
              </p:nvSpPr>
              <p:spPr>
                <a:xfrm>
                  <a:off x="1049647" y="3692200"/>
                  <a:ext cx="94444" cy="88805"/>
                </a:xfrm>
                <a:custGeom>
                  <a:avLst/>
                  <a:gdLst>
                    <a:gd name="connsiteX0" fmla="*/ 0 w 127634"/>
                    <a:gd name="connsiteY0" fmla="*/ 120015 h 120015"/>
                    <a:gd name="connsiteX1" fmla="*/ 32385 w 127634"/>
                    <a:gd name="connsiteY1" fmla="*/ 0 h 120015"/>
                    <a:gd name="connsiteX2" fmla="*/ 127635 w 127634"/>
                    <a:gd name="connsiteY2" fmla="*/ 80010 h 120015"/>
                  </a:gdLst>
                  <a:ahLst/>
                  <a:cxnLst>
                    <a:cxn ang="0">
                      <a:pos x="connsiteX0" y="connsiteY0"/>
                    </a:cxn>
                    <a:cxn ang="0">
                      <a:pos x="connsiteX1" y="connsiteY1"/>
                    </a:cxn>
                    <a:cxn ang="0">
                      <a:pos x="connsiteX2" y="connsiteY2"/>
                    </a:cxn>
                  </a:cxnLst>
                  <a:rect l="l" t="t" r="r" b="b"/>
                  <a:pathLst>
                    <a:path w="127634" h="120015">
                      <a:moveTo>
                        <a:pt x="0" y="120015"/>
                      </a:moveTo>
                      <a:lnTo>
                        <a:pt x="32385" y="0"/>
                      </a:lnTo>
                      <a:lnTo>
                        <a:pt x="127635" y="80010"/>
                      </a:lnTo>
                    </a:path>
                  </a:pathLst>
                </a:custGeom>
                <a:noFill/>
                <a:ln w="12700" cap="rnd">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887378C6-0920-434C-852D-DF5B78C2A088}"/>
                    </a:ext>
                  </a:extLst>
                </p:cNvPr>
                <p:cNvSpPr/>
                <p:nvPr/>
              </p:nvSpPr>
              <p:spPr>
                <a:xfrm>
                  <a:off x="1061628" y="3721802"/>
                  <a:ext cx="47222" cy="14801"/>
                </a:xfrm>
                <a:custGeom>
                  <a:avLst/>
                  <a:gdLst>
                    <a:gd name="connsiteX0" fmla="*/ 0 w 63817"/>
                    <a:gd name="connsiteY0" fmla="*/ 20003 h 20002"/>
                    <a:gd name="connsiteX1" fmla="*/ 63817 w 63817"/>
                    <a:gd name="connsiteY1" fmla="*/ 0 h 20002"/>
                  </a:gdLst>
                  <a:ahLst/>
                  <a:cxnLst>
                    <a:cxn ang="0">
                      <a:pos x="connsiteX0" y="connsiteY0"/>
                    </a:cxn>
                    <a:cxn ang="0">
                      <a:pos x="connsiteX1" y="connsiteY1"/>
                    </a:cxn>
                  </a:cxnLst>
                  <a:rect l="l" t="t" r="r" b="b"/>
                  <a:pathLst>
                    <a:path w="63817" h="20002">
                      <a:moveTo>
                        <a:pt x="0" y="20003"/>
                      </a:moveTo>
                      <a:lnTo>
                        <a:pt x="63817" y="0"/>
                      </a:lnTo>
                    </a:path>
                  </a:pathLst>
                </a:custGeom>
                <a:ln w="12700" cap="rnd">
                  <a:solidFill>
                    <a:schemeClr val="tx1"/>
                  </a:solidFill>
                  <a:prstDash val="solid"/>
                  <a:round/>
                </a:ln>
              </p:spPr>
              <p:txBody>
                <a:bodyPr rtlCol="0" anchor="ctr"/>
                <a:lstStyle/>
                <a:p>
                  <a:endParaRPr lang="en-US"/>
                </a:p>
              </p:txBody>
            </p:sp>
          </p:grpSp>
          <p:grpSp>
            <p:nvGrpSpPr>
              <p:cNvPr id="141" name="Group 140">
                <a:extLst>
                  <a:ext uri="{FF2B5EF4-FFF2-40B4-BE49-F238E27FC236}">
                    <a16:creationId xmlns:a16="http://schemas.microsoft.com/office/drawing/2014/main" id="{D6FA5EA9-7844-4E97-BCB1-53F8481AD123}"/>
                  </a:ext>
                </a:extLst>
              </p:cNvPr>
              <p:cNvGrpSpPr/>
              <p:nvPr/>
            </p:nvGrpSpPr>
            <p:grpSpPr>
              <a:xfrm rot="851943">
                <a:off x="4053621" y="3759966"/>
                <a:ext cx="251141" cy="530179"/>
                <a:chOff x="2205964" y="4654663"/>
                <a:chExt cx="359169" cy="758238"/>
              </a:xfrm>
            </p:grpSpPr>
            <p:grpSp>
              <p:nvGrpSpPr>
                <p:cNvPr id="142" name="Group 141">
                  <a:extLst>
                    <a:ext uri="{FF2B5EF4-FFF2-40B4-BE49-F238E27FC236}">
                      <a16:creationId xmlns:a16="http://schemas.microsoft.com/office/drawing/2014/main" id="{7EE84ED0-424A-48A2-B51F-9542FC944811}"/>
                    </a:ext>
                  </a:extLst>
                </p:cNvPr>
                <p:cNvGrpSpPr/>
                <p:nvPr/>
              </p:nvGrpSpPr>
              <p:grpSpPr>
                <a:xfrm rot="648106">
                  <a:off x="2273344" y="4654663"/>
                  <a:ext cx="291789" cy="758238"/>
                  <a:chOff x="1462978" y="4831166"/>
                  <a:chExt cx="291789" cy="758238"/>
                </a:xfrm>
              </p:grpSpPr>
              <p:sp>
                <p:nvSpPr>
                  <p:cNvPr id="144" name="Freeform: Shape 143">
                    <a:extLst>
                      <a:ext uri="{FF2B5EF4-FFF2-40B4-BE49-F238E27FC236}">
                        <a16:creationId xmlns:a16="http://schemas.microsoft.com/office/drawing/2014/main" id="{37D36234-6206-4EB7-B60F-3CFE238C7B15}"/>
                      </a:ext>
                    </a:extLst>
                  </p:cNvPr>
                  <p:cNvSpPr/>
                  <p:nvPr/>
                </p:nvSpPr>
                <p:spPr>
                  <a:xfrm>
                    <a:off x="1538392" y="5045148"/>
                    <a:ext cx="76119" cy="139551"/>
                  </a:xfrm>
                  <a:custGeom>
                    <a:avLst/>
                    <a:gdLst>
                      <a:gd name="connsiteX0" fmla="*/ 0 w 102869"/>
                      <a:gd name="connsiteY0" fmla="*/ 42863 h 188595"/>
                      <a:gd name="connsiteX1" fmla="*/ 42863 w 102869"/>
                      <a:gd name="connsiteY1" fmla="*/ 0 h 188595"/>
                      <a:gd name="connsiteX2" fmla="*/ 60007 w 102869"/>
                      <a:gd name="connsiteY2" fmla="*/ 0 h 188595"/>
                      <a:gd name="connsiteX3" fmla="*/ 102870 w 102869"/>
                      <a:gd name="connsiteY3" fmla="*/ 42863 h 188595"/>
                      <a:gd name="connsiteX4" fmla="*/ 102870 w 102869"/>
                      <a:gd name="connsiteY4" fmla="*/ 188595 h 18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9" h="188595">
                        <a:moveTo>
                          <a:pt x="0" y="42863"/>
                        </a:moveTo>
                        <a:cubicBezTo>
                          <a:pt x="0" y="19050"/>
                          <a:pt x="19050" y="0"/>
                          <a:pt x="42863" y="0"/>
                        </a:cubicBezTo>
                        <a:lnTo>
                          <a:pt x="60007" y="0"/>
                        </a:lnTo>
                        <a:cubicBezTo>
                          <a:pt x="83820" y="0"/>
                          <a:pt x="102870" y="19050"/>
                          <a:pt x="102870" y="42863"/>
                        </a:cubicBezTo>
                        <a:lnTo>
                          <a:pt x="102870" y="188595"/>
                        </a:lnTo>
                      </a:path>
                    </a:pathLst>
                  </a:custGeom>
                  <a:noFill/>
                  <a:ln w="12700" cap="rnd">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18C011DF-8A5E-468C-A446-3474E5F8275F}"/>
                      </a:ext>
                    </a:extLst>
                  </p:cNvPr>
                  <p:cNvSpPr/>
                  <p:nvPr/>
                </p:nvSpPr>
                <p:spPr>
                  <a:xfrm>
                    <a:off x="1462978" y="5055879"/>
                    <a:ext cx="75414" cy="139551"/>
                  </a:xfrm>
                  <a:custGeom>
                    <a:avLst/>
                    <a:gdLst>
                      <a:gd name="connsiteX0" fmla="*/ 0 w 101917"/>
                      <a:gd name="connsiteY0" fmla="*/ 188595 h 188595"/>
                      <a:gd name="connsiteX1" fmla="*/ 0 w 101917"/>
                      <a:gd name="connsiteY1" fmla="*/ 42863 h 188595"/>
                      <a:gd name="connsiteX2" fmla="*/ 42863 w 101917"/>
                      <a:gd name="connsiteY2" fmla="*/ 0 h 188595"/>
                      <a:gd name="connsiteX3" fmla="*/ 59055 w 101917"/>
                      <a:gd name="connsiteY3" fmla="*/ 0 h 188595"/>
                      <a:gd name="connsiteX4" fmla="*/ 101918 w 101917"/>
                      <a:gd name="connsiteY4" fmla="*/ 42863 h 188595"/>
                      <a:gd name="connsiteX5" fmla="*/ 101918 w 101917"/>
                      <a:gd name="connsiteY5" fmla="*/ 188595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17" h="188595">
                        <a:moveTo>
                          <a:pt x="0" y="188595"/>
                        </a:moveTo>
                        <a:lnTo>
                          <a:pt x="0" y="42863"/>
                        </a:lnTo>
                        <a:cubicBezTo>
                          <a:pt x="0" y="19050"/>
                          <a:pt x="19050" y="0"/>
                          <a:pt x="42863" y="0"/>
                        </a:cubicBezTo>
                        <a:lnTo>
                          <a:pt x="59055" y="0"/>
                        </a:lnTo>
                        <a:cubicBezTo>
                          <a:pt x="82868" y="0"/>
                          <a:pt x="101918" y="19050"/>
                          <a:pt x="101918" y="42863"/>
                        </a:cubicBezTo>
                        <a:lnTo>
                          <a:pt x="101918" y="188595"/>
                        </a:lnTo>
                      </a:path>
                    </a:pathLst>
                  </a:custGeom>
                  <a:noFill/>
                  <a:ln w="12700" cap="rnd">
                    <a:solidFill>
                      <a:schemeClr val="tx1"/>
                    </a:solidFill>
                    <a:prstDash val="solid"/>
                    <a:round/>
                  </a:ln>
                </p:spPr>
                <p:txBody>
                  <a:bodyPr rtlCol="0" anchor="ctr"/>
                  <a:lstStyle/>
                  <a:p>
                    <a:endParaRPr lang="en-US"/>
                  </a:p>
                </p:txBody>
              </p:sp>
              <p:sp>
                <p:nvSpPr>
                  <p:cNvPr id="146" name="Freeform: Shape 145">
                    <a:extLst>
                      <a:ext uri="{FF2B5EF4-FFF2-40B4-BE49-F238E27FC236}">
                        <a16:creationId xmlns:a16="http://schemas.microsoft.com/office/drawing/2014/main" id="{E464EB68-320E-4F32-8EF3-D3FEFF520506}"/>
                      </a:ext>
                    </a:extLst>
                  </p:cNvPr>
                  <p:cNvSpPr/>
                  <p:nvPr/>
                </p:nvSpPr>
                <p:spPr>
                  <a:xfrm>
                    <a:off x="1613101" y="4831166"/>
                    <a:ext cx="71890" cy="390290"/>
                  </a:xfrm>
                  <a:custGeom>
                    <a:avLst/>
                    <a:gdLst>
                      <a:gd name="connsiteX0" fmla="*/ 97155 w 97155"/>
                      <a:gd name="connsiteY0" fmla="*/ 297180 h 297179"/>
                      <a:gd name="connsiteX1" fmla="*/ 97155 w 97155"/>
                      <a:gd name="connsiteY1" fmla="*/ 42863 h 297179"/>
                      <a:gd name="connsiteX2" fmla="*/ 54293 w 97155"/>
                      <a:gd name="connsiteY2" fmla="*/ 0 h 297179"/>
                      <a:gd name="connsiteX3" fmla="*/ 42863 w 97155"/>
                      <a:gd name="connsiteY3" fmla="*/ 0 h 297179"/>
                      <a:gd name="connsiteX4" fmla="*/ 0 w 97155"/>
                      <a:gd name="connsiteY4" fmla="*/ 42863 h 297179"/>
                      <a:gd name="connsiteX5" fmla="*/ 0 w 97155"/>
                      <a:gd name="connsiteY5" fmla="*/ 42863 h 297179"/>
                      <a:gd name="connsiteX0" fmla="*/ 98585 w 98585"/>
                      <a:gd name="connsiteY0" fmla="*/ 477395 h 477395"/>
                      <a:gd name="connsiteX1" fmla="*/ 97155 w 98585"/>
                      <a:gd name="connsiteY1" fmla="*/ 42863 h 477395"/>
                      <a:gd name="connsiteX2" fmla="*/ 54293 w 98585"/>
                      <a:gd name="connsiteY2" fmla="*/ 0 h 477395"/>
                      <a:gd name="connsiteX3" fmla="*/ 42863 w 98585"/>
                      <a:gd name="connsiteY3" fmla="*/ 0 h 477395"/>
                      <a:gd name="connsiteX4" fmla="*/ 0 w 98585"/>
                      <a:gd name="connsiteY4" fmla="*/ 42863 h 477395"/>
                      <a:gd name="connsiteX5" fmla="*/ 0 w 98585"/>
                      <a:gd name="connsiteY5" fmla="*/ 42863 h 477395"/>
                      <a:gd name="connsiteX0" fmla="*/ 103147 w 103147"/>
                      <a:gd name="connsiteY0" fmla="*/ 477395 h 477395"/>
                      <a:gd name="connsiteX1" fmla="*/ 101717 w 103147"/>
                      <a:gd name="connsiteY1" fmla="*/ 42863 h 477395"/>
                      <a:gd name="connsiteX2" fmla="*/ 58855 w 103147"/>
                      <a:gd name="connsiteY2" fmla="*/ 0 h 477395"/>
                      <a:gd name="connsiteX3" fmla="*/ 47425 w 103147"/>
                      <a:gd name="connsiteY3" fmla="*/ 0 h 477395"/>
                      <a:gd name="connsiteX4" fmla="*/ 4562 w 103147"/>
                      <a:gd name="connsiteY4" fmla="*/ 42863 h 477395"/>
                      <a:gd name="connsiteX5" fmla="*/ 4562 w 103147"/>
                      <a:gd name="connsiteY5" fmla="*/ 42863 h 477395"/>
                      <a:gd name="connsiteX6" fmla="*/ 0 w 103147"/>
                      <a:gd name="connsiteY6" fmla="*/ 38305 h 477395"/>
                      <a:gd name="connsiteX0" fmla="*/ 98585 w 98585"/>
                      <a:gd name="connsiteY0" fmla="*/ 477395 h 477395"/>
                      <a:gd name="connsiteX1" fmla="*/ 97155 w 98585"/>
                      <a:gd name="connsiteY1" fmla="*/ 42863 h 477395"/>
                      <a:gd name="connsiteX2" fmla="*/ 54293 w 98585"/>
                      <a:gd name="connsiteY2" fmla="*/ 0 h 477395"/>
                      <a:gd name="connsiteX3" fmla="*/ 42863 w 98585"/>
                      <a:gd name="connsiteY3" fmla="*/ 0 h 477395"/>
                      <a:gd name="connsiteX4" fmla="*/ 0 w 98585"/>
                      <a:gd name="connsiteY4" fmla="*/ 42863 h 477395"/>
                      <a:gd name="connsiteX5" fmla="*/ 0 w 98585"/>
                      <a:gd name="connsiteY5" fmla="*/ 42863 h 477395"/>
                      <a:gd name="connsiteX6" fmla="*/ 6879 w 98585"/>
                      <a:gd name="connsiteY6" fmla="*/ 475969 h 477395"/>
                      <a:gd name="connsiteX0" fmla="*/ 98585 w 98585"/>
                      <a:gd name="connsiteY0" fmla="*/ 477395 h 477395"/>
                      <a:gd name="connsiteX1" fmla="*/ 97155 w 98585"/>
                      <a:gd name="connsiteY1" fmla="*/ 42863 h 477395"/>
                      <a:gd name="connsiteX2" fmla="*/ 54293 w 98585"/>
                      <a:gd name="connsiteY2" fmla="*/ 0 h 477395"/>
                      <a:gd name="connsiteX3" fmla="*/ 42863 w 98585"/>
                      <a:gd name="connsiteY3" fmla="*/ 0 h 477395"/>
                      <a:gd name="connsiteX4" fmla="*/ 0 w 98585"/>
                      <a:gd name="connsiteY4" fmla="*/ 42863 h 477395"/>
                      <a:gd name="connsiteX5" fmla="*/ 0 w 98585"/>
                      <a:gd name="connsiteY5" fmla="*/ 42863 h 477395"/>
                      <a:gd name="connsiteX6" fmla="*/ 1158 w 98585"/>
                      <a:gd name="connsiteY6" fmla="*/ 464527 h 477395"/>
                      <a:gd name="connsiteX0" fmla="*/ 100286 w 100286"/>
                      <a:gd name="connsiteY0" fmla="*/ 477395 h 477395"/>
                      <a:gd name="connsiteX1" fmla="*/ 98856 w 100286"/>
                      <a:gd name="connsiteY1" fmla="*/ 42863 h 477395"/>
                      <a:gd name="connsiteX2" fmla="*/ 55994 w 100286"/>
                      <a:gd name="connsiteY2" fmla="*/ 0 h 477395"/>
                      <a:gd name="connsiteX3" fmla="*/ 44564 w 100286"/>
                      <a:gd name="connsiteY3" fmla="*/ 0 h 477395"/>
                      <a:gd name="connsiteX4" fmla="*/ 1701 w 100286"/>
                      <a:gd name="connsiteY4" fmla="*/ 42863 h 477395"/>
                      <a:gd name="connsiteX5" fmla="*/ 1701 w 100286"/>
                      <a:gd name="connsiteY5" fmla="*/ 42863 h 477395"/>
                      <a:gd name="connsiteX6" fmla="*/ 0 w 100286"/>
                      <a:gd name="connsiteY6" fmla="*/ 348674 h 477395"/>
                      <a:gd name="connsiteX0" fmla="*/ 98585 w 98585"/>
                      <a:gd name="connsiteY0" fmla="*/ 477395 h 477395"/>
                      <a:gd name="connsiteX1" fmla="*/ 97155 w 98585"/>
                      <a:gd name="connsiteY1" fmla="*/ 42863 h 477395"/>
                      <a:gd name="connsiteX2" fmla="*/ 54293 w 98585"/>
                      <a:gd name="connsiteY2" fmla="*/ 0 h 477395"/>
                      <a:gd name="connsiteX3" fmla="*/ 42863 w 98585"/>
                      <a:gd name="connsiteY3" fmla="*/ 0 h 477395"/>
                      <a:gd name="connsiteX4" fmla="*/ 0 w 98585"/>
                      <a:gd name="connsiteY4" fmla="*/ 42863 h 477395"/>
                      <a:gd name="connsiteX5" fmla="*/ 0 w 98585"/>
                      <a:gd name="connsiteY5" fmla="*/ 42863 h 477395"/>
                      <a:gd name="connsiteX6" fmla="*/ 1159 w 98585"/>
                      <a:gd name="connsiteY6" fmla="*/ 347245 h 477395"/>
                      <a:gd name="connsiteX0" fmla="*/ 98585 w 98585"/>
                      <a:gd name="connsiteY0" fmla="*/ 477395 h 477395"/>
                      <a:gd name="connsiteX1" fmla="*/ 97155 w 98585"/>
                      <a:gd name="connsiteY1" fmla="*/ 42863 h 477395"/>
                      <a:gd name="connsiteX2" fmla="*/ 54293 w 98585"/>
                      <a:gd name="connsiteY2" fmla="*/ 0 h 477395"/>
                      <a:gd name="connsiteX3" fmla="*/ 42863 w 98585"/>
                      <a:gd name="connsiteY3" fmla="*/ 0 h 477395"/>
                      <a:gd name="connsiteX4" fmla="*/ 0 w 98585"/>
                      <a:gd name="connsiteY4" fmla="*/ 42863 h 477395"/>
                      <a:gd name="connsiteX5" fmla="*/ 0 w 98585"/>
                      <a:gd name="connsiteY5" fmla="*/ 42863 h 477395"/>
                      <a:gd name="connsiteX6" fmla="*/ 1160 w 98585"/>
                      <a:gd name="connsiteY6" fmla="*/ 315779 h 477395"/>
                      <a:gd name="connsiteX0" fmla="*/ 95725 w 97155"/>
                      <a:gd name="connsiteY0" fmla="*/ 527454 h 527454"/>
                      <a:gd name="connsiteX1" fmla="*/ 97155 w 97155"/>
                      <a:gd name="connsiteY1" fmla="*/ 42863 h 527454"/>
                      <a:gd name="connsiteX2" fmla="*/ 54293 w 97155"/>
                      <a:gd name="connsiteY2" fmla="*/ 0 h 527454"/>
                      <a:gd name="connsiteX3" fmla="*/ 42863 w 97155"/>
                      <a:gd name="connsiteY3" fmla="*/ 0 h 527454"/>
                      <a:gd name="connsiteX4" fmla="*/ 0 w 97155"/>
                      <a:gd name="connsiteY4" fmla="*/ 42863 h 527454"/>
                      <a:gd name="connsiteX5" fmla="*/ 0 w 97155"/>
                      <a:gd name="connsiteY5" fmla="*/ 42863 h 527454"/>
                      <a:gd name="connsiteX6" fmla="*/ 1160 w 97155"/>
                      <a:gd name="connsiteY6" fmla="*/ 315779 h 52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155" h="527454">
                        <a:moveTo>
                          <a:pt x="95725" y="527454"/>
                        </a:moveTo>
                        <a:cubicBezTo>
                          <a:pt x="95725" y="442682"/>
                          <a:pt x="97155" y="127635"/>
                          <a:pt x="97155" y="42863"/>
                        </a:cubicBezTo>
                        <a:cubicBezTo>
                          <a:pt x="97155" y="19050"/>
                          <a:pt x="78105" y="0"/>
                          <a:pt x="54293" y="0"/>
                        </a:cubicBezTo>
                        <a:lnTo>
                          <a:pt x="42863" y="0"/>
                        </a:lnTo>
                        <a:cubicBezTo>
                          <a:pt x="19050" y="0"/>
                          <a:pt x="0" y="19050"/>
                          <a:pt x="0" y="42863"/>
                        </a:cubicBezTo>
                        <a:lnTo>
                          <a:pt x="0" y="42863"/>
                        </a:lnTo>
                        <a:cubicBezTo>
                          <a:pt x="386" y="144324"/>
                          <a:pt x="774" y="214318"/>
                          <a:pt x="1160" y="315779"/>
                        </a:cubicBezTo>
                      </a:path>
                    </a:pathLst>
                  </a:custGeom>
                  <a:noFill/>
                  <a:ln w="12700" cap="rnd">
                    <a:solidFill>
                      <a:schemeClr val="tx1"/>
                    </a:solidFill>
                    <a:prstDash val="solid"/>
                    <a:round/>
                  </a:ln>
                </p:spPr>
                <p:txBody>
                  <a:bodyPr rtlCol="0" anchor="ctr"/>
                  <a:lstStyle/>
                  <a:p>
                    <a:endParaRPr lang="en-US"/>
                  </a:p>
                </p:txBody>
              </p:sp>
              <p:sp>
                <p:nvSpPr>
                  <p:cNvPr id="147" name="Freeform: Shape 146">
                    <a:extLst>
                      <a:ext uri="{FF2B5EF4-FFF2-40B4-BE49-F238E27FC236}">
                        <a16:creationId xmlns:a16="http://schemas.microsoft.com/office/drawing/2014/main" id="{62ABE2BB-1969-4C91-8A53-10E8398260B3}"/>
                      </a:ext>
                    </a:extLst>
                  </p:cNvPr>
                  <p:cNvSpPr/>
                  <p:nvPr/>
                </p:nvSpPr>
                <p:spPr>
                  <a:xfrm>
                    <a:off x="1622968" y="5102112"/>
                    <a:ext cx="131799" cy="319982"/>
                  </a:xfrm>
                  <a:custGeom>
                    <a:avLst/>
                    <a:gdLst>
                      <a:gd name="connsiteX0" fmla="*/ 0 w 178117"/>
                      <a:gd name="connsiteY0" fmla="*/ 432435 h 432435"/>
                      <a:gd name="connsiteX1" fmla="*/ 0 w 178117"/>
                      <a:gd name="connsiteY1" fmla="*/ 432435 h 432435"/>
                      <a:gd name="connsiteX2" fmla="*/ 178118 w 178117"/>
                      <a:gd name="connsiteY2" fmla="*/ 254317 h 432435"/>
                      <a:gd name="connsiteX3" fmla="*/ 178118 w 178117"/>
                      <a:gd name="connsiteY3" fmla="*/ 92392 h 432435"/>
                      <a:gd name="connsiteX4" fmla="*/ 85725 w 178117"/>
                      <a:gd name="connsiteY4" fmla="*/ 0 h 432435"/>
                      <a:gd name="connsiteX5" fmla="*/ 85725 w 178117"/>
                      <a:gd name="connsiteY5" fmla="*/ 0 h 43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117" h="432435">
                        <a:moveTo>
                          <a:pt x="0" y="432435"/>
                        </a:moveTo>
                        <a:lnTo>
                          <a:pt x="0" y="432435"/>
                        </a:lnTo>
                        <a:cubicBezTo>
                          <a:pt x="98108" y="432435"/>
                          <a:pt x="178118" y="352425"/>
                          <a:pt x="178118" y="254317"/>
                        </a:cubicBezTo>
                        <a:lnTo>
                          <a:pt x="178118" y="92392"/>
                        </a:lnTo>
                        <a:cubicBezTo>
                          <a:pt x="178118" y="40957"/>
                          <a:pt x="137160" y="0"/>
                          <a:pt x="85725" y="0"/>
                        </a:cubicBezTo>
                        <a:lnTo>
                          <a:pt x="85725" y="0"/>
                        </a:lnTo>
                      </a:path>
                    </a:pathLst>
                  </a:custGeom>
                  <a:noFill/>
                  <a:ln w="12700" cap="rnd">
                    <a:solidFill>
                      <a:schemeClr val="tx1"/>
                    </a:solidFill>
                    <a:prstDash val="solid"/>
                    <a:round/>
                  </a:ln>
                </p:spPr>
                <p:txBody>
                  <a:bodyPr rtlCol="0" anchor="ctr"/>
                  <a:lstStyle/>
                  <a:p>
                    <a:endParaRPr lang="en-US" dirty="0"/>
                  </a:p>
                </p:txBody>
              </p:sp>
              <p:sp>
                <p:nvSpPr>
                  <p:cNvPr id="148" name="Freeform: Shape 147">
                    <a:extLst>
                      <a:ext uri="{FF2B5EF4-FFF2-40B4-BE49-F238E27FC236}">
                        <a16:creationId xmlns:a16="http://schemas.microsoft.com/office/drawing/2014/main" id="{1C067ACF-9B91-4E31-AF32-30D768271B6D}"/>
                      </a:ext>
                    </a:extLst>
                  </p:cNvPr>
                  <p:cNvSpPr/>
                  <p:nvPr/>
                </p:nvSpPr>
                <p:spPr>
                  <a:xfrm>
                    <a:off x="1681467" y="5414341"/>
                    <a:ext cx="7048" cy="80347"/>
                  </a:xfrm>
                  <a:custGeom>
                    <a:avLst/>
                    <a:gdLst>
                      <a:gd name="connsiteX0" fmla="*/ 0 w 9525"/>
                      <a:gd name="connsiteY0" fmla="*/ 108585 h 108584"/>
                      <a:gd name="connsiteX1" fmla="*/ 0 w 9525"/>
                      <a:gd name="connsiteY1" fmla="*/ 0 h 108584"/>
                    </a:gdLst>
                    <a:ahLst/>
                    <a:cxnLst>
                      <a:cxn ang="0">
                        <a:pos x="connsiteX0" y="connsiteY0"/>
                      </a:cxn>
                      <a:cxn ang="0">
                        <a:pos x="connsiteX1" y="connsiteY1"/>
                      </a:cxn>
                    </a:cxnLst>
                    <a:rect l="l" t="t" r="r" b="b"/>
                    <a:pathLst>
                      <a:path w="9525" h="108584">
                        <a:moveTo>
                          <a:pt x="0" y="108585"/>
                        </a:moveTo>
                        <a:lnTo>
                          <a:pt x="0" y="0"/>
                        </a:lnTo>
                      </a:path>
                    </a:pathLst>
                  </a:custGeom>
                  <a:ln w="12700" cap="rnd">
                    <a:solidFill>
                      <a:schemeClr val="tx1"/>
                    </a:solidFill>
                    <a:prstDash val="solid"/>
                    <a:round/>
                  </a:ln>
                </p:spPr>
                <p:txBody>
                  <a:bodyPr rtlCol="0" anchor="ctr"/>
                  <a:lstStyle/>
                  <a:p>
                    <a:endParaRPr lang="en-US"/>
                  </a:p>
                </p:txBody>
              </p:sp>
              <p:sp>
                <p:nvSpPr>
                  <p:cNvPr id="149" name="Freeform: Shape 148">
                    <a:extLst>
                      <a:ext uri="{FF2B5EF4-FFF2-40B4-BE49-F238E27FC236}">
                        <a16:creationId xmlns:a16="http://schemas.microsoft.com/office/drawing/2014/main" id="{8400907F-F884-4EFC-921B-EEA6B9E9CD76}"/>
                      </a:ext>
                    </a:extLst>
                  </p:cNvPr>
                  <p:cNvSpPr/>
                  <p:nvPr/>
                </p:nvSpPr>
                <p:spPr>
                  <a:xfrm>
                    <a:off x="1464156" y="5493551"/>
                    <a:ext cx="217310" cy="95853"/>
                  </a:xfrm>
                  <a:custGeom>
                    <a:avLst/>
                    <a:gdLst>
                      <a:gd name="connsiteX0" fmla="*/ 0 w 344805"/>
                      <a:gd name="connsiteY0" fmla="*/ 0 h 129539"/>
                      <a:gd name="connsiteX1" fmla="*/ 0 w 344805"/>
                      <a:gd name="connsiteY1" fmla="*/ 129540 h 129539"/>
                      <a:gd name="connsiteX2" fmla="*/ 344805 w 344805"/>
                      <a:gd name="connsiteY2" fmla="*/ 129540 h 129539"/>
                      <a:gd name="connsiteX3" fmla="*/ 344805 w 344805"/>
                      <a:gd name="connsiteY3" fmla="*/ 0 h 129539"/>
                    </a:gdLst>
                    <a:ahLst/>
                    <a:cxnLst>
                      <a:cxn ang="0">
                        <a:pos x="connsiteX0" y="connsiteY0"/>
                      </a:cxn>
                      <a:cxn ang="0">
                        <a:pos x="connsiteX1" y="connsiteY1"/>
                      </a:cxn>
                      <a:cxn ang="0">
                        <a:pos x="connsiteX2" y="connsiteY2"/>
                      </a:cxn>
                      <a:cxn ang="0">
                        <a:pos x="connsiteX3" y="connsiteY3"/>
                      </a:cxn>
                    </a:cxnLst>
                    <a:rect l="l" t="t" r="r" b="b"/>
                    <a:pathLst>
                      <a:path w="344805" h="129539">
                        <a:moveTo>
                          <a:pt x="0" y="0"/>
                        </a:moveTo>
                        <a:lnTo>
                          <a:pt x="0" y="129540"/>
                        </a:lnTo>
                        <a:lnTo>
                          <a:pt x="344805" y="129540"/>
                        </a:lnTo>
                        <a:lnTo>
                          <a:pt x="344805" y="0"/>
                        </a:lnTo>
                      </a:path>
                    </a:pathLst>
                  </a:custGeom>
                  <a:noFill/>
                  <a:ln w="12700" cap="rnd">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ADF58F3C-6927-4981-9C21-FE46C64FB01C}"/>
                      </a:ext>
                    </a:extLst>
                  </p:cNvPr>
                  <p:cNvSpPr/>
                  <p:nvPr/>
                </p:nvSpPr>
                <p:spPr>
                  <a:xfrm>
                    <a:off x="1463332" y="5405260"/>
                    <a:ext cx="898" cy="88588"/>
                  </a:xfrm>
                  <a:custGeom>
                    <a:avLst/>
                    <a:gdLst>
                      <a:gd name="connsiteX0" fmla="*/ 0 w 9525"/>
                      <a:gd name="connsiteY0" fmla="*/ 0 h 98107"/>
                      <a:gd name="connsiteX1" fmla="*/ 0 w 9525"/>
                      <a:gd name="connsiteY1" fmla="*/ 98108 h 98107"/>
                      <a:gd name="connsiteX0" fmla="*/ 4200 w 4200"/>
                      <a:gd name="connsiteY0" fmla="*/ 0 h 14085"/>
                      <a:gd name="connsiteX1" fmla="*/ 0 w 4200"/>
                      <a:gd name="connsiteY1" fmla="*/ 14085 h 14085"/>
                      <a:gd name="connsiteX0" fmla="*/ -1 w 3034"/>
                      <a:gd name="connsiteY0" fmla="*/ 0 h 8664"/>
                      <a:gd name="connsiteX1" fmla="*/ 3034 w 3034"/>
                      <a:gd name="connsiteY1" fmla="*/ 8664 h 8664"/>
                    </a:gdLst>
                    <a:ahLst/>
                    <a:cxnLst>
                      <a:cxn ang="0">
                        <a:pos x="connsiteX0" y="connsiteY0"/>
                      </a:cxn>
                      <a:cxn ang="0">
                        <a:pos x="connsiteX1" y="connsiteY1"/>
                      </a:cxn>
                    </a:cxnLst>
                    <a:rect l="l" t="t" r="r" b="b"/>
                    <a:pathLst>
                      <a:path w="3034" h="8664">
                        <a:moveTo>
                          <a:pt x="-1" y="0"/>
                        </a:moveTo>
                        <a:cubicBezTo>
                          <a:pt x="-1" y="2366"/>
                          <a:pt x="3034" y="6298"/>
                          <a:pt x="3034" y="8664"/>
                        </a:cubicBezTo>
                      </a:path>
                    </a:pathLst>
                  </a:custGeom>
                  <a:ln w="12700" cap="rnd">
                    <a:solidFill>
                      <a:schemeClr val="tx1"/>
                    </a:solidFill>
                    <a:prstDash val="solid"/>
                    <a:round/>
                  </a:ln>
                </p:spPr>
                <p:txBody>
                  <a:bodyPr rtlCol="0" anchor="ctr"/>
                  <a:lstStyle/>
                  <a:p>
                    <a:endParaRPr lang="en-US"/>
                  </a:p>
                </p:txBody>
              </p:sp>
            </p:grpSp>
            <p:sp>
              <p:nvSpPr>
                <p:cNvPr id="143" name="Freeform: Shape 142">
                  <a:extLst>
                    <a:ext uri="{FF2B5EF4-FFF2-40B4-BE49-F238E27FC236}">
                      <a16:creationId xmlns:a16="http://schemas.microsoft.com/office/drawing/2014/main" id="{3097D29A-F21B-4878-9190-51FC92210B49}"/>
                    </a:ext>
                  </a:extLst>
                </p:cNvPr>
                <p:cNvSpPr/>
                <p:nvPr/>
              </p:nvSpPr>
              <p:spPr>
                <a:xfrm rot="745899" flipH="1">
                  <a:off x="2205964" y="4882153"/>
                  <a:ext cx="69467" cy="312038"/>
                </a:xfrm>
                <a:custGeom>
                  <a:avLst/>
                  <a:gdLst>
                    <a:gd name="connsiteX0" fmla="*/ 0 w 178117"/>
                    <a:gd name="connsiteY0" fmla="*/ 432435 h 432435"/>
                    <a:gd name="connsiteX1" fmla="*/ 0 w 178117"/>
                    <a:gd name="connsiteY1" fmla="*/ 432435 h 432435"/>
                    <a:gd name="connsiteX2" fmla="*/ 178118 w 178117"/>
                    <a:gd name="connsiteY2" fmla="*/ 254317 h 432435"/>
                    <a:gd name="connsiteX3" fmla="*/ 178118 w 178117"/>
                    <a:gd name="connsiteY3" fmla="*/ 92392 h 432435"/>
                    <a:gd name="connsiteX4" fmla="*/ 85725 w 178117"/>
                    <a:gd name="connsiteY4" fmla="*/ 0 h 432435"/>
                    <a:gd name="connsiteX5" fmla="*/ 85725 w 178117"/>
                    <a:gd name="connsiteY5" fmla="*/ 0 h 432435"/>
                    <a:gd name="connsiteX0" fmla="*/ 0 w 178118"/>
                    <a:gd name="connsiteY0" fmla="*/ 432435 h 432435"/>
                    <a:gd name="connsiteX1" fmla="*/ 48698 w 178118"/>
                    <a:gd name="connsiteY1" fmla="*/ 424130 h 432435"/>
                    <a:gd name="connsiteX2" fmla="*/ 178118 w 178118"/>
                    <a:gd name="connsiteY2" fmla="*/ 254317 h 432435"/>
                    <a:gd name="connsiteX3" fmla="*/ 178118 w 178118"/>
                    <a:gd name="connsiteY3" fmla="*/ 92392 h 432435"/>
                    <a:gd name="connsiteX4" fmla="*/ 85725 w 178118"/>
                    <a:gd name="connsiteY4" fmla="*/ 0 h 432435"/>
                    <a:gd name="connsiteX5" fmla="*/ 85725 w 178118"/>
                    <a:gd name="connsiteY5" fmla="*/ 0 h 432435"/>
                    <a:gd name="connsiteX0" fmla="*/ -1 w 129419"/>
                    <a:gd name="connsiteY0" fmla="*/ 424130 h 424130"/>
                    <a:gd name="connsiteX1" fmla="*/ 129419 w 129419"/>
                    <a:gd name="connsiteY1" fmla="*/ 254317 h 424130"/>
                    <a:gd name="connsiteX2" fmla="*/ 129419 w 129419"/>
                    <a:gd name="connsiteY2" fmla="*/ 92392 h 424130"/>
                    <a:gd name="connsiteX3" fmla="*/ 37026 w 129419"/>
                    <a:gd name="connsiteY3" fmla="*/ 0 h 424130"/>
                    <a:gd name="connsiteX4" fmla="*/ 37026 w 129419"/>
                    <a:gd name="connsiteY4" fmla="*/ 0 h 424130"/>
                    <a:gd name="connsiteX0" fmla="*/ 0 w 127573"/>
                    <a:gd name="connsiteY0" fmla="*/ 415750 h 415750"/>
                    <a:gd name="connsiteX1" fmla="*/ 127573 w 127573"/>
                    <a:gd name="connsiteY1" fmla="*/ 254317 h 415750"/>
                    <a:gd name="connsiteX2" fmla="*/ 127573 w 127573"/>
                    <a:gd name="connsiteY2" fmla="*/ 92392 h 415750"/>
                    <a:gd name="connsiteX3" fmla="*/ 35180 w 127573"/>
                    <a:gd name="connsiteY3" fmla="*/ 0 h 415750"/>
                    <a:gd name="connsiteX4" fmla="*/ 35180 w 127573"/>
                    <a:gd name="connsiteY4" fmla="*/ 0 h 415750"/>
                    <a:gd name="connsiteX0" fmla="*/ 0 w 137305"/>
                    <a:gd name="connsiteY0" fmla="*/ 439967 h 439966"/>
                    <a:gd name="connsiteX1" fmla="*/ 137305 w 137305"/>
                    <a:gd name="connsiteY1" fmla="*/ 254317 h 439966"/>
                    <a:gd name="connsiteX2" fmla="*/ 137305 w 137305"/>
                    <a:gd name="connsiteY2" fmla="*/ 92392 h 439966"/>
                    <a:gd name="connsiteX3" fmla="*/ 44912 w 137305"/>
                    <a:gd name="connsiteY3" fmla="*/ 0 h 439966"/>
                    <a:gd name="connsiteX4" fmla="*/ 44912 w 137305"/>
                    <a:gd name="connsiteY4" fmla="*/ 0 h 439966"/>
                    <a:gd name="connsiteX0" fmla="*/ 0 w 138724"/>
                    <a:gd name="connsiteY0" fmla="*/ 439967 h 439967"/>
                    <a:gd name="connsiteX1" fmla="*/ 138724 w 138724"/>
                    <a:gd name="connsiteY1" fmla="*/ 267812 h 439967"/>
                    <a:gd name="connsiteX2" fmla="*/ 137305 w 138724"/>
                    <a:gd name="connsiteY2" fmla="*/ 92392 h 439967"/>
                    <a:gd name="connsiteX3" fmla="*/ 44912 w 138724"/>
                    <a:gd name="connsiteY3" fmla="*/ 0 h 439967"/>
                    <a:gd name="connsiteX4" fmla="*/ 44912 w 138724"/>
                    <a:gd name="connsiteY4" fmla="*/ 0 h 439967"/>
                    <a:gd name="connsiteX0" fmla="*/ 0 w 101219"/>
                    <a:gd name="connsiteY0" fmla="*/ 438180 h 438179"/>
                    <a:gd name="connsiteX1" fmla="*/ 101219 w 101219"/>
                    <a:gd name="connsiteY1" fmla="*/ 267812 h 438179"/>
                    <a:gd name="connsiteX2" fmla="*/ 99800 w 101219"/>
                    <a:gd name="connsiteY2" fmla="*/ 92392 h 438179"/>
                    <a:gd name="connsiteX3" fmla="*/ 7407 w 101219"/>
                    <a:gd name="connsiteY3" fmla="*/ 0 h 438179"/>
                    <a:gd name="connsiteX4" fmla="*/ 7407 w 101219"/>
                    <a:gd name="connsiteY4" fmla="*/ 0 h 438179"/>
                    <a:gd name="connsiteX0" fmla="*/ 0 w 101219"/>
                    <a:gd name="connsiteY0" fmla="*/ 438180 h 438181"/>
                    <a:gd name="connsiteX1" fmla="*/ 101219 w 101219"/>
                    <a:gd name="connsiteY1" fmla="*/ 267812 h 438181"/>
                    <a:gd name="connsiteX2" fmla="*/ 99800 w 101219"/>
                    <a:gd name="connsiteY2" fmla="*/ 92392 h 438181"/>
                    <a:gd name="connsiteX3" fmla="*/ 7407 w 101219"/>
                    <a:gd name="connsiteY3" fmla="*/ 0 h 438181"/>
                    <a:gd name="connsiteX4" fmla="*/ 7407 w 101219"/>
                    <a:gd name="connsiteY4" fmla="*/ 0 h 438181"/>
                    <a:gd name="connsiteX0" fmla="*/ 0 w 105776"/>
                    <a:gd name="connsiteY0" fmla="*/ 424450 h 424451"/>
                    <a:gd name="connsiteX1" fmla="*/ 105776 w 105776"/>
                    <a:gd name="connsiteY1" fmla="*/ 267812 h 424451"/>
                    <a:gd name="connsiteX2" fmla="*/ 104357 w 105776"/>
                    <a:gd name="connsiteY2" fmla="*/ 92392 h 424451"/>
                    <a:gd name="connsiteX3" fmla="*/ 11964 w 105776"/>
                    <a:gd name="connsiteY3" fmla="*/ 0 h 424451"/>
                    <a:gd name="connsiteX4" fmla="*/ 11964 w 105776"/>
                    <a:gd name="connsiteY4" fmla="*/ 0 h 424451"/>
                    <a:gd name="connsiteX0" fmla="*/ 0 w 105776"/>
                    <a:gd name="connsiteY0" fmla="*/ 424450 h 424449"/>
                    <a:gd name="connsiteX1" fmla="*/ 105776 w 105776"/>
                    <a:gd name="connsiteY1" fmla="*/ 267812 h 424449"/>
                    <a:gd name="connsiteX2" fmla="*/ 104357 w 105776"/>
                    <a:gd name="connsiteY2" fmla="*/ 92392 h 424449"/>
                    <a:gd name="connsiteX3" fmla="*/ 11964 w 105776"/>
                    <a:gd name="connsiteY3" fmla="*/ 0 h 424449"/>
                    <a:gd name="connsiteX4" fmla="*/ 11964 w 105776"/>
                    <a:gd name="connsiteY4" fmla="*/ 0 h 424449"/>
                    <a:gd name="connsiteX0" fmla="*/ 0 w 93878"/>
                    <a:gd name="connsiteY0" fmla="*/ 418977 h 418977"/>
                    <a:gd name="connsiteX1" fmla="*/ 93878 w 93878"/>
                    <a:gd name="connsiteY1" fmla="*/ 267812 h 418977"/>
                    <a:gd name="connsiteX2" fmla="*/ 92459 w 93878"/>
                    <a:gd name="connsiteY2" fmla="*/ 92392 h 418977"/>
                    <a:gd name="connsiteX3" fmla="*/ 66 w 93878"/>
                    <a:gd name="connsiteY3" fmla="*/ 0 h 418977"/>
                    <a:gd name="connsiteX4" fmla="*/ 66 w 93878"/>
                    <a:gd name="connsiteY4" fmla="*/ 0 h 418977"/>
                    <a:gd name="connsiteX0" fmla="*/ 0 w 93878"/>
                    <a:gd name="connsiteY0" fmla="*/ 418977 h 418977"/>
                    <a:gd name="connsiteX1" fmla="*/ 93878 w 93878"/>
                    <a:gd name="connsiteY1" fmla="*/ 267812 h 418977"/>
                    <a:gd name="connsiteX2" fmla="*/ 92459 w 93878"/>
                    <a:gd name="connsiteY2" fmla="*/ 92392 h 418977"/>
                    <a:gd name="connsiteX3" fmla="*/ 66 w 93878"/>
                    <a:gd name="connsiteY3" fmla="*/ 0 h 418977"/>
                    <a:gd name="connsiteX4" fmla="*/ 66 w 93878"/>
                    <a:gd name="connsiteY4" fmla="*/ 0 h 418977"/>
                    <a:gd name="connsiteX0" fmla="*/ 0 w 93878"/>
                    <a:gd name="connsiteY0" fmla="*/ 418977 h 418977"/>
                    <a:gd name="connsiteX1" fmla="*/ 93878 w 93878"/>
                    <a:gd name="connsiteY1" fmla="*/ 267812 h 418977"/>
                    <a:gd name="connsiteX2" fmla="*/ 92459 w 93878"/>
                    <a:gd name="connsiteY2" fmla="*/ 92392 h 418977"/>
                    <a:gd name="connsiteX3" fmla="*/ 66 w 93878"/>
                    <a:gd name="connsiteY3" fmla="*/ 0 h 418977"/>
                    <a:gd name="connsiteX4" fmla="*/ 5551 w 93878"/>
                    <a:gd name="connsiteY4" fmla="*/ 2750 h 418977"/>
                    <a:gd name="connsiteX0" fmla="*/ 0 w 93878"/>
                    <a:gd name="connsiteY0" fmla="*/ 418977 h 418977"/>
                    <a:gd name="connsiteX1" fmla="*/ 93878 w 93878"/>
                    <a:gd name="connsiteY1" fmla="*/ 267812 h 418977"/>
                    <a:gd name="connsiteX2" fmla="*/ 92459 w 93878"/>
                    <a:gd name="connsiteY2" fmla="*/ 92392 h 418977"/>
                    <a:gd name="connsiteX3" fmla="*/ 66 w 93878"/>
                    <a:gd name="connsiteY3" fmla="*/ 0 h 418977"/>
                    <a:gd name="connsiteX4" fmla="*/ 8295 w 93878"/>
                    <a:gd name="connsiteY4" fmla="*/ 1840 h 418977"/>
                    <a:gd name="connsiteX0" fmla="*/ 0 w 93878"/>
                    <a:gd name="connsiteY0" fmla="*/ 419856 h 419856"/>
                    <a:gd name="connsiteX1" fmla="*/ 93878 w 93878"/>
                    <a:gd name="connsiteY1" fmla="*/ 268691 h 419856"/>
                    <a:gd name="connsiteX2" fmla="*/ 92459 w 93878"/>
                    <a:gd name="connsiteY2" fmla="*/ 93271 h 419856"/>
                    <a:gd name="connsiteX3" fmla="*/ 66 w 93878"/>
                    <a:gd name="connsiteY3" fmla="*/ 879 h 419856"/>
                    <a:gd name="connsiteX4" fmla="*/ 30250 w 93878"/>
                    <a:gd name="connsiteY4" fmla="*/ -1 h 419856"/>
                    <a:gd name="connsiteX0" fmla="*/ 0 w 93878"/>
                    <a:gd name="connsiteY0" fmla="*/ 421702 h 421702"/>
                    <a:gd name="connsiteX1" fmla="*/ 93878 w 93878"/>
                    <a:gd name="connsiteY1" fmla="*/ 270537 h 421702"/>
                    <a:gd name="connsiteX2" fmla="*/ 92459 w 93878"/>
                    <a:gd name="connsiteY2" fmla="*/ 95117 h 421702"/>
                    <a:gd name="connsiteX3" fmla="*/ 17451 w 93878"/>
                    <a:gd name="connsiteY3" fmla="*/ 1 h 421702"/>
                    <a:gd name="connsiteX4" fmla="*/ 30250 w 93878"/>
                    <a:gd name="connsiteY4" fmla="*/ 1845 h 421702"/>
                    <a:gd name="connsiteX0" fmla="*/ 0 w 93878"/>
                    <a:gd name="connsiteY0" fmla="*/ 421700 h 421700"/>
                    <a:gd name="connsiteX1" fmla="*/ 93878 w 93878"/>
                    <a:gd name="connsiteY1" fmla="*/ 270535 h 421700"/>
                    <a:gd name="connsiteX2" fmla="*/ 92459 w 93878"/>
                    <a:gd name="connsiteY2" fmla="*/ 95115 h 421700"/>
                    <a:gd name="connsiteX3" fmla="*/ 17451 w 93878"/>
                    <a:gd name="connsiteY3" fmla="*/ -1 h 421700"/>
                    <a:gd name="connsiteX4" fmla="*/ 30250 w 93878"/>
                    <a:gd name="connsiteY4" fmla="*/ 1843 h 421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878" h="421700">
                      <a:moveTo>
                        <a:pt x="0" y="421700"/>
                      </a:moveTo>
                      <a:cubicBezTo>
                        <a:pt x="45077" y="399684"/>
                        <a:pt x="93878" y="368643"/>
                        <a:pt x="93878" y="270535"/>
                      </a:cubicBezTo>
                      <a:lnTo>
                        <a:pt x="92459" y="95115"/>
                      </a:lnTo>
                      <a:cubicBezTo>
                        <a:pt x="92459" y="43680"/>
                        <a:pt x="58801" y="20112"/>
                        <a:pt x="17451" y="-1"/>
                      </a:cubicBezTo>
                      <a:lnTo>
                        <a:pt x="30250" y="1843"/>
                      </a:lnTo>
                    </a:path>
                  </a:pathLst>
                </a:custGeom>
                <a:noFill/>
                <a:ln w="12700" cap="rnd">
                  <a:solidFill>
                    <a:schemeClr val="tx1"/>
                  </a:solidFill>
                  <a:prstDash val="solid"/>
                  <a:round/>
                </a:ln>
              </p:spPr>
              <p:txBody>
                <a:bodyPr rtlCol="0" anchor="ctr"/>
                <a:lstStyle/>
                <a:p>
                  <a:endParaRPr lang="en-US"/>
                </a:p>
              </p:txBody>
            </p:sp>
          </p:grpSp>
        </p:grpSp>
        <p:sp>
          <p:nvSpPr>
            <p:cNvPr id="70" name="Oval 69">
              <a:extLst>
                <a:ext uri="{FF2B5EF4-FFF2-40B4-BE49-F238E27FC236}">
                  <a16:creationId xmlns:a16="http://schemas.microsoft.com/office/drawing/2014/main" id="{F38C700D-9CA0-4328-B99F-C6A35DAA59E0}"/>
                </a:ext>
              </a:extLst>
            </p:cNvPr>
            <p:cNvSpPr/>
            <p:nvPr/>
          </p:nvSpPr>
          <p:spPr bwMode="auto">
            <a:xfrm>
              <a:off x="3566976" y="4295486"/>
              <a:ext cx="682254" cy="682254"/>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74" name="Oval 73">
            <a:extLst>
              <a:ext uri="{FF2B5EF4-FFF2-40B4-BE49-F238E27FC236}">
                <a16:creationId xmlns:a16="http://schemas.microsoft.com/office/drawing/2014/main" id="{7AFD4FB4-DC2C-4743-982A-349A5229BD26}"/>
              </a:ext>
            </a:extLst>
          </p:cNvPr>
          <p:cNvSpPr/>
          <p:nvPr/>
        </p:nvSpPr>
        <p:spPr bwMode="auto">
          <a:xfrm>
            <a:off x="994610" y="4295486"/>
            <a:ext cx="682254" cy="682254"/>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5" name="Oval 74">
            <a:extLst>
              <a:ext uri="{FF2B5EF4-FFF2-40B4-BE49-F238E27FC236}">
                <a16:creationId xmlns:a16="http://schemas.microsoft.com/office/drawing/2014/main" id="{F126CF65-59B2-4F9A-BE08-2240BE155A95}"/>
              </a:ext>
            </a:extLst>
          </p:cNvPr>
          <p:cNvSpPr/>
          <p:nvPr/>
        </p:nvSpPr>
        <p:spPr bwMode="auto">
          <a:xfrm>
            <a:off x="6091869" y="4295486"/>
            <a:ext cx="682254" cy="682254"/>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7" name="Rectangle 66">
            <a:extLst>
              <a:ext uri="{FF2B5EF4-FFF2-40B4-BE49-F238E27FC236}">
                <a16:creationId xmlns:a16="http://schemas.microsoft.com/office/drawing/2014/main" id="{099863F6-B634-46EC-9B8B-361772AFF55A}"/>
              </a:ext>
            </a:extLst>
          </p:cNvPr>
          <p:cNvSpPr/>
          <p:nvPr/>
        </p:nvSpPr>
        <p:spPr bwMode="auto">
          <a:xfrm>
            <a:off x="-1" y="8620071"/>
            <a:ext cx="7772402" cy="9268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98" tIns="114719" rIns="143398" bIns="114719" numCol="1" spcCol="0" rtlCol="0" fromWordArt="0" anchor="ctr" anchorCtr="0" forceAA="0" compatLnSpc="1">
            <a:prstTxWarp prst="textNoShape">
              <a:avLst/>
            </a:prstTxWarp>
            <a:noAutofit/>
          </a:bodyPr>
          <a:lstStyle/>
          <a:p>
            <a:pPr lvl="0" algn="ctr" defTabSz="828614" fontAlgn="base">
              <a:lnSpc>
                <a:spcPct val="90000"/>
              </a:lnSpc>
              <a:spcBef>
                <a:spcPct val="0"/>
              </a:spcBef>
              <a:spcAft>
                <a:spcPct val="0"/>
              </a:spcAft>
            </a:pPr>
            <a:r>
              <a:rPr lang="en-US" sz="1400" dirty="0">
                <a:solidFill>
                  <a:schemeClr val="tx1"/>
                </a:solidFill>
                <a:latin typeface="Segoe UI Light" panose="020B0502040204020203" pitchFamily="34" charset="0"/>
                <a:cs typeface="Segoe UI Light" panose="020B0502040204020203" pitchFamily="34" charset="0"/>
              </a:rPr>
              <a:t>Students enjoy extra savings on a new Surface bundle to use with your</a:t>
            </a:r>
            <a:br>
              <a:rPr lang="en-US" sz="1400" dirty="0">
                <a:solidFill>
                  <a:schemeClr val="tx1"/>
                </a:solidFill>
                <a:latin typeface="Segoe UI Light" panose="020B0502040204020203" pitchFamily="34" charset="0"/>
                <a:cs typeface="Segoe UI Light" panose="020B0502040204020203" pitchFamily="34" charset="0"/>
              </a:rPr>
            </a:br>
            <a:r>
              <a:rPr lang="en-US" sz="1400" dirty="0">
                <a:solidFill>
                  <a:schemeClr val="tx1"/>
                </a:solidFill>
                <a:latin typeface="Segoe UI Light" panose="020B0502040204020203" pitchFamily="34" charset="0"/>
                <a:cs typeface="Segoe UI Light" panose="020B0502040204020203" pitchFamily="34" charset="0"/>
              </a:rPr>
              <a:t>complimentary Office subscription available at </a:t>
            </a:r>
            <a:r>
              <a:rPr lang="en-US" sz="1400" u="sng" dirty="0">
                <a:solidFill>
                  <a:schemeClr val="tx2"/>
                </a:solidFill>
                <a:latin typeface="Segoe UI Light" panose="020B0502040204020203" pitchFamily="34" charset="0"/>
                <a:cs typeface="Segoe UI Light" panose="020B0502040204020203" pitchFamily="34" charset="0"/>
                <a:hlinkClick r:id="rId4"/>
              </a:rPr>
              <a:t>aka.ms/</a:t>
            </a:r>
            <a:r>
              <a:rPr lang="en-US" sz="1400" u="sng" dirty="0" err="1">
                <a:solidFill>
                  <a:schemeClr val="tx2"/>
                </a:solidFill>
                <a:latin typeface="Segoe UI Light" panose="020B0502040204020203" pitchFamily="34" charset="0"/>
                <a:cs typeface="Segoe UI Light" panose="020B0502040204020203" pitchFamily="34" charset="0"/>
                <a:hlinkClick r:id="rId4"/>
              </a:rPr>
              <a:t>eduoffice</a:t>
            </a:r>
            <a:endParaRPr lang="en-US" sz="1400" u="sng" dirty="0">
              <a:solidFill>
                <a:schemeClr val="tx2"/>
              </a:solidFill>
              <a:latin typeface="Segoe UI Light" panose="020B0502040204020203" pitchFamily="34" charset="0"/>
              <a:cs typeface="Segoe UI Light" panose="020B0502040204020203" pitchFamily="34" charset="0"/>
            </a:endParaRPr>
          </a:p>
          <a:p>
            <a:pPr lvl="0" algn="ctr" defTabSz="828614" fontAlgn="base">
              <a:lnSpc>
                <a:spcPct val="90000"/>
              </a:lnSpc>
              <a:spcBef>
                <a:spcPct val="0"/>
              </a:spcBef>
              <a:spcAft>
                <a:spcPct val="0"/>
              </a:spcAft>
            </a:pPr>
            <a:r>
              <a:rPr lang="en-US" sz="1400" dirty="0">
                <a:solidFill>
                  <a:schemeClr val="tx1"/>
                </a:solidFill>
                <a:latin typeface="Segoe UI Semibold" panose="020B0702040204020203" pitchFamily="34" charset="0"/>
                <a:cs typeface="Segoe UI Semibold" panose="020B0702040204020203" pitchFamily="34" charset="0"/>
              </a:rPr>
              <a:t>Learn more about Surface at </a:t>
            </a:r>
            <a:r>
              <a:rPr lang="en-US" sz="1400" u="sng" dirty="0">
                <a:solidFill>
                  <a:schemeClr val="tx2"/>
                </a:solidFill>
                <a:latin typeface="Segoe UI Semibold" panose="020B0702040204020203" pitchFamily="34" charset="0"/>
                <a:cs typeface="Segoe UI Semibold" panose="020B0702040204020203" pitchFamily="34" charset="0"/>
                <a:hlinkClick r:id="rId5"/>
              </a:rPr>
              <a:t>aka.ms/</a:t>
            </a:r>
            <a:r>
              <a:rPr lang="en-US" sz="1400" u="sng" dirty="0" err="1">
                <a:solidFill>
                  <a:schemeClr val="tx2"/>
                </a:solidFill>
                <a:latin typeface="Segoe UI Semibold" panose="020B0702040204020203" pitchFamily="34" charset="0"/>
                <a:cs typeface="Segoe UI Semibold" panose="020B0702040204020203" pitchFamily="34" charset="0"/>
                <a:hlinkClick r:id="rId5"/>
              </a:rPr>
              <a:t>studentsurface</a:t>
            </a:r>
            <a:endParaRPr lang="en-US" sz="1400" u="sng" dirty="0">
              <a:solidFill>
                <a:schemeClr val="tx2"/>
              </a:solidFill>
              <a:latin typeface="Segoe UI Semibold" panose="020B0702040204020203" pitchFamily="34" charset="0"/>
              <a:cs typeface="Segoe UI Semibold" panose="020B0702040204020203" pitchFamily="34" charset="0"/>
            </a:endParaRPr>
          </a:p>
        </p:txBody>
      </p:sp>
      <p:pic>
        <p:nvPicPr>
          <p:cNvPr id="58" name="Picture 12" descr="No Data Available">
            <a:extLst>
              <a:ext uri="{FF2B5EF4-FFF2-40B4-BE49-F238E27FC236}">
                <a16:creationId xmlns:a16="http://schemas.microsoft.com/office/drawing/2014/main" id="{117CFB70-2A0C-4FBF-8079-E697CE70B8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467" t="28424" r="33296" b="30065"/>
          <a:stretch/>
        </p:blipFill>
        <p:spPr bwMode="auto">
          <a:xfrm>
            <a:off x="6050355" y="2379605"/>
            <a:ext cx="1472044" cy="1034446"/>
          </a:xfrm>
          <a:prstGeom prst="rect">
            <a:avLst/>
          </a:prstGeom>
          <a:extLst>
            <a:ext uri="{909E8E84-426E-40DD-AFC4-6F175D3DCCD1}">
              <a14:hiddenFill xmlns:a14="http://schemas.microsoft.com/office/drawing/2010/main">
                <a:solidFill>
                  <a:srgbClr val="FFFFFF"/>
                </a:solidFill>
              </a14:hiddenFill>
            </a:ext>
          </a:extLst>
        </p:spPr>
      </p:pic>
      <p:pic>
        <p:nvPicPr>
          <p:cNvPr id="59" name="Picture 2" descr="No Data Available">
            <a:extLst>
              <a:ext uri="{FF2B5EF4-FFF2-40B4-BE49-F238E27FC236}">
                <a16:creationId xmlns:a16="http://schemas.microsoft.com/office/drawing/2014/main" id="{BF088707-2AB8-4CA6-8430-49CD92913C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933" y="2088837"/>
            <a:ext cx="1615983" cy="161598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No Data Available">
            <a:extLst>
              <a:ext uri="{FF2B5EF4-FFF2-40B4-BE49-F238E27FC236}">
                <a16:creationId xmlns:a16="http://schemas.microsoft.com/office/drawing/2014/main" id="{ECC5902A-8BF9-46D0-9D47-524C7B15F5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3915" y="2452276"/>
            <a:ext cx="1583578" cy="88910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Amazon.com : NEW Microsoft Surface Go 2 - 10.5&quot; Touch-Screen ...">
            <a:extLst>
              <a:ext uri="{FF2B5EF4-FFF2-40B4-BE49-F238E27FC236}">
                <a16:creationId xmlns:a16="http://schemas.microsoft.com/office/drawing/2014/main" id="{99D4B930-B75F-428E-8A59-F400F6C22F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815" b="8364"/>
          <a:stretch/>
        </p:blipFill>
        <p:spPr bwMode="auto">
          <a:xfrm>
            <a:off x="46571" y="2422463"/>
            <a:ext cx="1878904" cy="948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1598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ata Available">
            <a:extLst>
              <a:ext uri="{FF2B5EF4-FFF2-40B4-BE49-F238E27FC236}">
                <a16:creationId xmlns:a16="http://schemas.microsoft.com/office/drawing/2014/main" id="{66FB2CEB-F75B-49B5-BAE4-9C9E59DE1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935" y="1003572"/>
            <a:ext cx="1615983" cy="16159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D74CB1-AC47-425F-8CFF-D6EB1E82CD43}"/>
              </a:ext>
            </a:extLst>
          </p:cNvPr>
          <p:cNvSpPr/>
          <p:nvPr/>
        </p:nvSpPr>
        <p:spPr>
          <a:xfrm>
            <a:off x="182426" y="8973111"/>
            <a:ext cx="4924697" cy="480131"/>
          </a:xfrm>
          <a:prstGeom prst="rect">
            <a:avLst/>
          </a:prstGeom>
        </p:spPr>
        <p:txBody>
          <a:bodyPr wrap="square" lIns="45720" rIns="0">
            <a:spAutoFit/>
          </a:bodyPr>
          <a:lstStyle/>
          <a:p>
            <a:pPr defTabSz="731152" fontAlgn="base">
              <a:lnSpc>
                <a:spcPct val="90000"/>
              </a:lnSpc>
              <a:spcBef>
                <a:spcPct val="0"/>
              </a:spcBef>
              <a:spcAft>
                <a:spcPct val="0"/>
              </a:spcAft>
            </a:pPr>
            <a:r>
              <a:rPr lang="en-US" sz="1400" dirty="0">
                <a:latin typeface="Segoe UI Semibold" panose="020B0702040204020203" pitchFamily="34" charset="0"/>
                <a:cs typeface="Segoe UI Semibold" panose="020B0702040204020203" pitchFamily="34" charset="0"/>
              </a:rPr>
              <a:t>Not sure what you need?</a:t>
            </a:r>
            <a:r>
              <a:rPr lang="en-US" sz="1400" dirty="0">
                <a:latin typeface="Segoe UI Light" panose="020B0502040204020203" pitchFamily="34" charset="0"/>
                <a:cs typeface="Segoe UI Light" panose="020B0502040204020203" pitchFamily="34" charset="0"/>
              </a:rPr>
              <a:t> </a:t>
            </a:r>
          </a:p>
          <a:p>
            <a:pPr defTabSz="731152" fontAlgn="base">
              <a:lnSpc>
                <a:spcPct val="90000"/>
              </a:lnSpc>
              <a:spcBef>
                <a:spcPct val="0"/>
              </a:spcBef>
              <a:spcAft>
                <a:spcPct val="0"/>
              </a:spcAft>
            </a:pPr>
            <a:r>
              <a:rPr lang="en-US" sz="1400" dirty="0">
                <a:latin typeface="Segoe UI Semilight" panose="020B0402040204020203" pitchFamily="34" charset="0"/>
                <a:cs typeface="Segoe UI Semilight" panose="020B0402040204020203" pitchFamily="34" charset="0"/>
              </a:rPr>
              <a:t>Let us help find the best device for you at </a:t>
            </a:r>
            <a:r>
              <a:rPr lang="en-US" sz="1400" u="sng" dirty="0">
                <a:solidFill>
                  <a:schemeClr val="tx2"/>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aka.ms/</a:t>
            </a:r>
            <a:r>
              <a:rPr lang="en-US" sz="1400" u="sng" dirty="0" err="1">
                <a:solidFill>
                  <a:schemeClr val="tx2"/>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helpchoose</a:t>
            </a:r>
            <a:endParaRPr lang="en-US" sz="1400" u="sng" dirty="0">
              <a:solidFill>
                <a:schemeClr val="tx2"/>
              </a:solidFill>
              <a:latin typeface="Segoe UI Semilight" panose="020B0402040204020203" pitchFamily="34" charset="0"/>
              <a:cs typeface="Segoe UI Semilight" panose="020B0402040204020203" pitchFamily="34" charset="0"/>
            </a:endParaRPr>
          </a:p>
        </p:txBody>
      </p:sp>
      <p:sp>
        <p:nvSpPr>
          <p:cNvPr id="53" name="Rectangle 52">
            <a:extLst>
              <a:ext uri="{FF2B5EF4-FFF2-40B4-BE49-F238E27FC236}">
                <a16:creationId xmlns:a16="http://schemas.microsoft.com/office/drawing/2014/main" id="{604A7D20-9D2D-4440-9EB2-B8699A62740D}"/>
              </a:ext>
            </a:extLst>
          </p:cNvPr>
          <p:cNvSpPr/>
          <p:nvPr/>
        </p:nvSpPr>
        <p:spPr>
          <a:xfrm>
            <a:off x="905782" y="299968"/>
            <a:ext cx="5960836" cy="480131"/>
          </a:xfrm>
          <a:prstGeom prst="rect">
            <a:avLst/>
          </a:prstGeom>
        </p:spPr>
        <p:txBody>
          <a:bodyPr wrap="square">
            <a:spAutoFit/>
          </a:bodyPr>
          <a:lstStyle/>
          <a:p>
            <a:pPr lvl="0" algn="ctr" defTabSz="731152" fontAlgn="base">
              <a:lnSpc>
                <a:spcPct val="90000"/>
              </a:lnSpc>
              <a:spcBef>
                <a:spcPct val="0"/>
              </a:spcBef>
              <a:spcAft>
                <a:spcPct val="0"/>
              </a:spcAft>
            </a:pPr>
            <a:r>
              <a:rPr lang="en-US" sz="2800" dirty="0">
                <a:solidFill>
                  <a:srgbClr val="FFFFFF"/>
                </a:solidFill>
                <a:latin typeface="Segoe UI Light" panose="020B0502040204020203" pitchFamily="34" charset="0"/>
                <a:cs typeface="Segoe UI Light" panose="020B0502040204020203" pitchFamily="34" charset="0"/>
              </a:rPr>
              <a:t>Find the perfect Surface device for you</a:t>
            </a:r>
          </a:p>
        </p:txBody>
      </p:sp>
      <p:sp>
        <p:nvSpPr>
          <p:cNvPr id="61" name="Rectangle 60">
            <a:extLst>
              <a:ext uri="{FF2B5EF4-FFF2-40B4-BE49-F238E27FC236}">
                <a16:creationId xmlns:a16="http://schemas.microsoft.com/office/drawing/2014/main" id="{7C708DEC-9985-4C25-816C-E24B5B67DCEE}"/>
              </a:ext>
            </a:extLst>
          </p:cNvPr>
          <p:cNvSpPr/>
          <p:nvPr/>
        </p:nvSpPr>
        <p:spPr bwMode="auto">
          <a:xfrm>
            <a:off x="277676" y="2482731"/>
            <a:ext cx="1416694" cy="1708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100" dirty="0">
                <a:solidFill>
                  <a:schemeClr val="tx2"/>
                </a:solidFill>
                <a:cs typeface="Segoe UI" pitchFamily="34" charset="0"/>
                <a:hlinkClick r:id="rId4">
                  <a:extLst>
                    <a:ext uri="{A12FA001-AC4F-418D-AE19-62706E023703}">
                      <ahyp:hlinkClr xmlns:ahyp="http://schemas.microsoft.com/office/drawing/2018/hyperlinkcolor" val="tx"/>
                    </a:ext>
                  </a:extLst>
                </a:hlinkClick>
              </a:rPr>
              <a:t>Surface Go 2</a:t>
            </a:r>
            <a:r>
              <a:rPr lang="en-US" sz="1100" dirty="0">
                <a:solidFill>
                  <a:schemeClr val="tx2"/>
                </a:solidFill>
                <a:ea typeface="Segoe UI" pitchFamily="34" charset="0"/>
                <a:cs typeface="Segoe UI" pitchFamily="34" charset="0"/>
                <a:hlinkClick r:id="rId4">
                  <a:extLst>
                    <a:ext uri="{A12FA001-AC4F-418D-AE19-62706E023703}">
                      <ahyp:hlinkClr xmlns:ahyp="http://schemas.microsoft.com/office/drawing/2018/hyperlinkcolor" val="tx"/>
                    </a:ext>
                  </a:extLst>
                </a:hlinkClick>
              </a:rPr>
              <a:t>*</a:t>
            </a:r>
            <a:endParaRPr lang="en-US" sz="1100" dirty="0">
              <a:solidFill>
                <a:schemeClr val="tx2"/>
              </a:solidFill>
              <a:ea typeface="Segoe UI" pitchFamily="34" charset="0"/>
              <a:cs typeface="Segoe UI" pitchFamily="34" charset="0"/>
            </a:endParaRPr>
          </a:p>
        </p:txBody>
      </p:sp>
      <p:sp>
        <p:nvSpPr>
          <p:cNvPr id="62" name="Rectangle 61">
            <a:extLst>
              <a:ext uri="{FF2B5EF4-FFF2-40B4-BE49-F238E27FC236}">
                <a16:creationId xmlns:a16="http://schemas.microsoft.com/office/drawing/2014/main" id="{D01AC324-29CF-4B84-BD11-9B37B891933A}"/>
              </a:ext>
            </a:extLst>
          </p:cNvPr>
          <p:cNvSpPr/>
          <p:nvPr/>
        </p:nvSpPr>
        <p:spPr bwMode="auto">
          <a:xfrm>
            <a:off x="1991032" y="2482730"/>
            <a:ext cx="1854654" cy="1708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100" dirty="0">
                <a:solidFill>
                  <a:schemeClr val="tx2"/>
                </a:solidFill>
                <a:cs typeface="Segoe UI" pitchFamily="34" charset="0"/>
                <a:hlinkClick r:id="rId5"/>
              </a:rPr>
              <a:t>Surface Pro 5 LTE</a:t>
            </a:r>
            <a:r>
              <a:rPr lang="en-US" sz="1100" dirty="0">
                <a:solidFill>
                  <a:schemeClr val="tx2"/>
                </a:solidFill>
                <a:cs typeface="Segoe UI" pitchFamily="34" charset="0"/>
              </a:rPr>
              <a:t> or </a:t>
            </a:r>
            <a:r>
              <a:rPr lang="en-US" sz="1100" dirty="0">
                <a:solidFill>
                  <a:schemeClr val="tx2"/>
                </a:solidFill>
                <a:cs typeface="Segoe UI" pitchFamily="34" charset="0"/>
                <a:hlinkClick r:id="rId6"/>
              </a:rPr>
              <a:t>Pro 7*</a:t>
            </a:r>
            <a:endParaRPr lang="en-US" sz="1100" dirty="0">
              <a:solidFill>
                <a:schemeClr val="tx2"/>
              </a:solidFill>
              <a:cs typeface="Segoe UI" pitchFamily="34" charset="0"/>
            </a:endParaRPr>
          </a:p>
        </p:txBody>
      </p:sp>
      <p:sp>
        <p:nvSpPr>
          <p:cNvPr id="63" name="Rectangle 62">
            <a:extLst>
              <a:ext uri="{FF2B5EF4-FFF2-40B4-BE49-F238E27FC236}">
                <a16:creationId xmlns:a16="http://schemas.microsoft.com/office/drawing/2014/main" id="{25DDF44A-ACF1-4500-B2BC-6CAA21C5276B}"/>
              </a:ext>
            </a:extLst>
          </p:cNvPr>
          <p:cNvSpPr/>
          <p:nvPr/>
        </p:nvSpPr>
        <p:spPr bwMode="auto">
          <a:xfrm>
            <a:off x="4098169" y="2482730"/>
            <a:ext cx="1509514" cy="1708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100" dirty="0">
                <a:solidFill>
                  <a:schemeClr val="tx2"/>
                </a:solidFill>
                <a:cs typeface="Segoe UI" pitchFamily="34" charset="0"/>
                <a:hlinkClick r:id="rId7"/>
              </a:rPr>
              <a:t>Surface Book 3*</a:t>
            </a:r>
            <a:endParaRPr lang="en-US" sz="1100" dirty="0">
              <a:solidFill>
                <a:schemeClr val="tx2"/>
              </a:solidFill>
              <a:cs typeface="Segoe UI" pitchFamily="34" charset="0"/>
            </a:endParaRPr>
          </a:p>
        </p:txBody>
      </p:sp>
      <p:sp>
        <p:nvSpPr>
          <p:cNvPr id="64" name="Rectangle 63">
            <a:extLst>
              <a:ext uri="{FF2B5EF4-FFF2-40B4-BE49-F238E27FC236}">
                <a16:creationId xmlns:a16="http://schemas.microsoft.com/office/drawing/2014/main" id="{80DBB9E5-AC4F-4642-83B2-C024759439FE}"/>
              </a:ext>
            </a:extLst>
          </p:cNvPr>
          <p:cNvSpPr/>
          <p:nvPr/>
        </p:nvSpPr>
        <p:spPr bwMode="auto">
          <a:xfrm>
            <a:off x="5930765" y="2482732"/>
            <a:ext cx="1711224" cy="1708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ctr" anchorCtr="0" forceAA="0" compatLnSpc="1">
            <a:prstTxWarp prst="textNoShape">
              <a:avLst/>
            </a:prstTxWarp>
            <a:noAutofit/>
          </a:bodyPr>
          <a:lstStyle/>
          <a:p>
            <a:pPr algn="ctr" defTabSz="466236" fontAlgn="base">
              <a:lnSpc>
                <a:spcPct val="90000"/>
              </a:lnSpc>
              <a:spcBef>
                <a:spcPct val="0"/>
              </a:spcBef>
              <a:spcAft>
                <a:spcPct val="0"/>
              </a:spcAft>
            </a:pPr>
            <a:r>
              <a:rPr lang="en-US" sz="1100" dirty="0">
                <a:solidFill>
                  <a:schemeClr val="tx2"/>
                </a:solidFill>
                <a:cs typeface="Segoe UI" pitchFamily="34" charset="0"/>
                <a:hlinkClick r:id="rId8"/>
              </a:rPr>
              <a:t>Surface Laptop 3*</a:t>
            </a:r>
            <a:endParaRPr lang="en-US" sz="1100" dirty="0">
              <a:solidFill>
                <a:schemeClr val="tx2"/>
              </a:solidFill>
              <a:cs typeface="Segoe UI" pitchFamily="34" charset="0"/>
            </a:endParaRPr>
          </a:p>
        </p:txBody>
      </p:sp>
      <p:sp>
        <p:nvSpPr>
          <p:cNvPr id="65" name="Rectangle 64">
            <a:extLst>
              <a:ext uri="{FF2B5EF4-FFF2-40B4-BE49-F238E27FC236}">
                <a16:creationId xmlns:a16="http://schemas.microsoft.com/office/drawing/2014/main" id="{6F41D64D-A2C9-48D3-AF64-E1F3C538E6E1}"/>
              </a:ext>
            </a:extLst>
          </p:cNvPr>
          <p:cNvSpPr/>
          <p:nvPr/>
        </p:nvSpPr>
        <p:spPr bwMode="auto">
          <a:xfrm>
            <a:off x="46571" y="2769677"/>
            <a:ext cx="1878904" cy="545778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E068446D-676F-421C-86F8-7B9749F7022E}"/>
              </a:ext>
            </a:extLst>
          </p:cNvPr>
          <p:cNvSpPr/>
          <p:nvPr/>
        </p:nvSpPr>
        <p:spPr bwMode="auto">
          <a:xfrm>
            <a:off x="1980022" y="2769677"/>
            <a:ext cx="1878904" cy="545778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sp>
        <p:nvSpPr>
          <p:cNvPr id="83" name="Rectangle 82">
            <a:extLst>
              <a:ext uri="{FF2B5EF4-FFF2-40B4-BE49-F238E27FC236}">
                <a16:creationId xmlns:a16="http://schemas.microsoft.com/office/drawing/2014/main" id="{F6AAC16B-010F-4DA0-A692-F0423A4EA89F}"/>
              </a:ext>
            </a:extLst>
          </p:cNvPr>
          <p:cNvSpPr/>
          <p:nvPr/>
        </p:nvSpPr>
        <p:spPr bwMode="auto">
          <a:xfrm>
            <a:off x="3913474" y="2769677"/>
            <a:ext cx="1878904" cy="545778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E849BF39-7A75-4D05-AB30-966EFAC2FD41}"/>
              </a:ext>
            </a:extLst>
          </p:cNvPr>
          <p:cNvSpPr/>
          <p:nvPr/>
        </p:nvSpPr>
        <p:spPr bwMode="auto">
          <a:xfrm>
            <a:off x="5846925" y="2769677"/>
            <a:ext cx="1878904" cy="545778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solidFill>
                <a:schemeClr val="tx1"/>
              </a:soli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10D48C7D-D3D7-4FA0-9A27-29F2273773FD}"/>
              </a:ext>
            </a:extLst>
          </p:cNvPr>
          <p:cNvGrpSpPr/>
          <p:nvPr/>
        </p:nvGrpSpPr>
        <p:grpSpPr>
          <a:xfrm>
            <a:off x="98262" y="3704482"/>
            <a:ext cx="7674138" cy="482613"/>
            <a:chOff x="98262" y="2631901"/>
            <a:chExt cx="7674138" cy="482613"/>
          </a:xfrm>
        </p:grpSpPr>
        <p:sp>
          <p:nvSpPr>
            <p:cNvPr id="66" name="Rectangle 65">
              <a:extLst>
                <a:ext uri="{FF2B5EF4-FFF2-40B4-BE49-F238E27FC236}">
                  <a16:creationId xmlns:a16="http://schemas.microsoft.com/office/drawing/2014/main" id="{8976D48F-51ED-4AC6-A89A-28687AD6A91E}"/>
                </a:ext>
              </a:extLst>
            </p:cNvPr>
            <p:cNvSpPr/>
            <p:nvPr/>
          </p:nvSpPr>
          <p:spPr bwMode="auto">
            <a:xfrm>
              <a:off x="98262" y="2631901"/>
              <a:ext cx="1773292" cy="4826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10.5” PixelSense 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1920 x 1280 (220 PPI)</a:t>
              </a:r>
            </a:p>
          </p:txBody>
        </p:sp>
        <p:sp>
          <p:nvSpPr>
            <p:cNvPr id="75" name="Rectangle 74">
              <a:extLst>
                <a:ext uri="{FF2B5EF4-FFF2-40B4-BE49-F238E27FC236}">
                  <a16:creationId xmlns:a16="http://schemas.microsoft.com/office/drawing/2014/main" id="{8A1F1675-0366-4BF0-B7F4-633BD35DD820}"/>
                </a:ext>
              </a:extLst>
            </p:cNvPr>
            <p:cNvSpPr/>
            <p:nvPr/>
          </p:nvSpPr>
          <p:spPr bwMode="auto">
            <a:xfrm>
              <a:off x="2031713" y="2631901"/>
              <a:ext cx="1773292" cy="4826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ea typeface="Segoe UI" pitchFamily="34" charset="0"/>
                  <a:cs typeface="Segoe UI Semibold" panose="020B0702040204020203" pitchFamily="34" charset="0"/>
                </a:rPr>
                <a:t>Display</a:t>
              </a:r>
            </a:p>
            <a:p>
              <a:pPr defTabSz="932472" fontAlgn="base">
                <a:lnSpc>
                  <a:spcPct val="90000"/>
                </a:lnSpc>
                <a:spcBef>
                  <a:spcPct val="0"/>
                </a:spcBef>
                <a:spcAft>
                  <a:spcPct val="0"/>
                </a:spcAft>
              </a:pPr>
              <a:r>
                <a:rPr lang="en-US" sz="1100" dirty="0">
                  <a:solidFill>
                    <a:schemeClr val="tx1"/>
                  </a:solidFill>
                  <a:ea typeface="Segoe UI" pitchFamily="34" charset="0"/>
                  <a:cs typeface="Segoe UI" pitchFamily="34" charset="0"/>
                </a:rPr>
                <a:t>12.3” PixelSense Display</a:t>
              </a:r>
            </a:p>
            <a:p>
              <a:pPr defTabSz="932472" fontAlgn="base">
                <a:lnSpc>
                  <a:spcPct val="90000"/>
                </a:lnSpc>
                <a:spcBef>
                  <a:spcPct val="0"/>
                </a:spcBef>
                <a:spcAft>
                  <a:spcPct val="0"/>
                </a:spcAft>
              </a:pPr>
              <a:r>
                <a:rPr lang="en-US" sz="1100" dirty="0">
                  <a:solidFill>
                    <a:schemeClr val="tx1"/>
                  </a:solidFill>
                  <a:ea typeface="Segoe UI" pitchFamily="34" charset="0"/>
                  <a:cs typeface="Segoe UI" pitchFamily="34" charset="0"/>
                </a:rPr>
                <a:t>2736 x 1824 (267 PPI)</a:t>
              </a:r>
            </a:p>
          </p:txBody>
        </p:sp>
        <p:sp>
          <p:nvSpPr>
            <p:cNvPr id="84" name="Rectangle 83">
              <a:extLst>
                <a:ext uri="{FF2B5EF4-FFF2-40B4-BE49-F238E27FC236}">
                  <a16:creationId xmlns:a16="http://schemas.microsoft.com/office/drawing/2014/main" id="{76B29B7C-F7C4-4827-B68E-EEFE257EF69A}"/>
                </a:ext>
              </a:extLst>
            </p:cNvPr>
            <p:cNvSpPr/>
            <p:nvPr/>
          </p:nvSpPr>
          <p:spPr bwMode="auto">
            <a:xfrm>
              <a:off x="3965164" y="2631901"/>
              <a:ext cx="1827213" cy="4826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13.5” or 15” PixelSense 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3000 x 2000 or 3240 x 2160</a:t>
              </a:r>
            </a:p>
          </p:txBody>
        </p:sp>
        <p:sp>
          <p:nvSpPr>
            <p:cNvPr id="93" name="Rectangle 92">
              <a:extLst>
                <a:ext uri="{FF2B5EF4-FFF2-40B4-BE49-F238E27FC236}">
                  <a16:creationId xmlns:a16="http://schemas.microsoft.com/office/drawing/2014/main" id="{CE63C35A-7EBB-40ED-B89E-277687CB21E4}"/>
                </a:ext>
              </a:extLst>
            </p:cNvPr>
            <p:cNvSpPr/>
            <p:nvPr/>
          </p:nvSpPr>
          <p:spPr bwMode="auto">
            <a:xfrm>
              <a:off x="5898616" y="2631901"/>
              <a:ext cx="1873784" cy="48261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13.5” or 15” PixelSense Display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2496 x 1664 or 2496 x 1664</a:t>
              </a:r>
            </a:p>
          </p:txBody>
        </p:sp>
      </p:grpSp>
      <p:grpSp>
        <p:nvGrpSpPr>
          <p:cNvPr id="7" name="Group 6">
            <a:extLst>
              <a:ext uri="{FF2B5EF4-FFF2-40B4-BE49-F238E27FC236}">
                <a16:creationId xmlns:a16="http://schemas.microsoft.com/office/drawing/2014/main" id="{FF31435F-3DD0-46B2-BFC5-D487409041DB}"/>
              </a:ext>
            </a:extLst>
          </p:cNvPr>
          <p:cNvGrpSpPr/>
          <p:nvPr/>
        </p:nvGrpSpPr>
        <p:grpSpPr>
          <a:xfrm>
            <a:off x="98262" y="4240122"/>
            <a:ext cx="7573646" cy="492287"/>
            <a:chOff x="98262" y="3211432"/>
            <a:chExt cx="7573646" cy="492287"/>
          </a:xfrm>
        </p:grpSpPr>
        <p:sp>
          <p:nvSpPr>
            <p:cNvPr id="67" name="Rectangle 66">
              <a:extLst>
                <a:ext uri="{FF2B5EF4-FFF2-40B4-BE49-F238E27FC236}">
                  <a16:creationId xmlns:a16="http://schemas.microsoft.com/office/drawing/2014/main" id="{FB3AF904-F084-4DD4-8410-118DD5C30CBF}"/>
                </a:ext>
              </a:extLst>
            </p:cNvPr>
            <p:cNvSpPr/>
            <p:nvPr/>
          </p:nvSpPr>
          <p:spPr bwMode="auto">
            <a:xfrm>
              <a:off x="98262" y="3211432"/>
              <a:ext cx="1773292" cy="4922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Memory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4GB or 8GB RAM</a:t>
              </a:r>
            </a:p>
          </p:txBody>
        </p:sp>
        <p:sp>
          <p:nvSpPr>
            <p:cNvPr id="76" name="Rectangle 75">
              <a:extLst>
                <a:ext uri="{FF2B5EF4-FFF2-40B4-BE49-F238E27FC236}">
                  <a16:creationId xmlns:a16="http://schemas.microsoft.com/office/drawing/2014/main" id="{E5D767E9-D31B-40F6-83E6-1A86A5F5CB7F}"/>
                </a:ext>
              </a:extLst>
            </p:cNvPr>
            <p:cNvSpPr/>
            <p:nvPr/>
          </p:nvSpPr>
          <p:spPr bwMode="auto">
            <a:xfrm>
              <a:off x="2031712" y="3211432"/>
              <a:ext cx="1813973" cy="4922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Memory</a:t>
              </a:r>
            </a:p>
            <a:p>
              <a:pPr defTabSz="932472" fontAlgn="base">
                <a:lnSpc>
                  <a:spcPct val="90000"/>
                </a:lnSpc>
                <a:spcBef>
                  <a:spcPct val="0"/>
                </a:spcBef>
                <a:spcAft>
                  <a:spcPct val="0"/>
                </a:spcAft>
              </a:pPr>
              <a:r>
                <a:rPr lang="en-US" sz="1100" i="1" dirty="0">
                  <a:solidFill>
                    <a:schemeClr val="tx1"/>
                  </a:solidFill>
                  <a:cs typeface="Segoe UI" pitchFamily="34" charset="0"/>
                </a:rPr>
                <a:t>Pro 5: </a:t>
              </a:r>
              <a:r>
                <a:rPr lang="en-US" sz="1100" dirty="0">
                  <a:solidFill>
                    <a:schemeClr val="tx1"/>
                  </a:solidFill>
                  <a:cs typeface="Segoe UI" pitchFamily="34" charset="0"/>
                </a:rPr>
                <a:t>4GB or 8GB RAM</a:t>
              </a:r>
            </a:p>
            <a:p>
              <a:pPr defTabSz="932472" fontAlgn="base">
                <a:lnSpc>
                  <a:spcPct val="90000"/>
                </a:lnSpc>
                <a:spcBef>
                  <a:spcPct val="0"/>
                </a:spcBef>
                <a:spcAft>
                  <a:spcPct val="0"/>
                </a:spcAft>
              </a:pPr>
              <a:r>
                <a:rPr lang="en-US" sz="1100" i="1" dirty="0">
                  <a:solidFill>
                    <a:schemeClr val="tx1"/>
                  </a:solidFill>
                  <a:cs typeface="Segoe UI" pitchFamily="34" charset="0"/>
                </a:rPr>
                <a:t>Pro 7</a:t>
              </a:r>
              <a:r>
                <a:rPr lang="en-US" sz="1100" dirty="0">
                  <a:solidFill>
                    <a:schemeClr val="tx1"/>
                  </a:solidFill>
                  <a:cs typeface="Segoe UI" pitchFamily="34" charset="0"/>
                </a:rPr>
                <a:t>: 4GB, 8GB, or 16GB RAM</a:t>
              </a:r>
              <a:endParaRPr lang="en-US" sz="1100" i="1" dirty="0">
                <a:solidFill>
                  <a:schemeClr val="tx1"/>
                </a:solidFill>
                <a:cs typeface="Segoe UI" pitchFamily="34" charset="0"/>
              </a:endParaRPr>
            </a:p>
          </p:txBody>
        </p:sp>
        <p:sp>
          <p:nvSpPr>
            <p:cNvPr id="85" name="Rectangle 84">
              <a:extLst>
                <a:ext uri="{FF2B5EF4-FFF2-40B4-BE49-F238E27FC236}">
                  <a16:creationId xmlns:a16="http://schemas.microsoft.com/office/drawing/2014/main" id="{FBE2A10D-DE58-40DC-89C1-2EB140623EBD}"/>
                </a:ext>
              </a:extLst>
            </p:cNvPr>
            <p:cNvSpPr/>
            <p:nvPr/>
          </p:nvSpPr>
          <p:spPr bwMode="auto">
            <a:xfrm>
              <a:off x="3965165" y="3211432"/>
              <a:ext cx="1773292" cy="4922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Memory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Up to 32GB RAM</a:t>
              </a:r>
            </a:p>
          </p:txBody>
        </p:sp>
        <p:sp>
          <p:nvSpPr>
            <p:cNvPr id="94" name="Rectangle 93">
              <a:extLst>
                <a:ext uri="{FF2B5EF4-FFF2-40B4-BE49-F238E27FC236}">
                  <a16:creationId xmlns:a16="http://schemas.microsoft.com/office/drawing/2014/main" id="{3D48298D-CDD0-44F2-BA09-1FA093D444ED}"/>
                </a:ext>
              </a:extLst>
            </p:cNvPr>
            <p:cNvSpPr/>
            <p:nvPr/>
          </p:nvSpPr>
          <p:spPr bwMode="auto">
            <a:xfrm>
              <a:off x="5898616" y="3211432"/>
              <a:ext cx="1773292" cy="4922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Memory</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8GB or 16GB RAM</a:t>
              </a:r>
            </a:p>
          </p:txBody>
        </p:sp>
      </p:grpSp>
      <p:grpSp>
        <p:nvGrpSpPr>
          <p:cNvPr id="8" name="Group 7">
            <a:extLst>
              <a:ext uri="{FF2B5EF4-FFF2-40B4-BE49-F238E27FC236}">
                <a16:creationId xmlns:a16="http://schemas.microsoft.com/office/drawing/2014/main" id="{E20346E7-3B13-495D-B9B9-76508F68784D}"/>
              </a:ext>
            </a:extLst>
          </p:cNvPr>
          <p:cNvGrpSpPr/>
          <p:nvPr/>
        </p:nvGrpSpPr>
        <p:grpSpPr>
          <a:xfrm>
            <a:off x="98262" y="4785436"/>
            <a:ext cx="7573646" cy="638071"/>
            <a:chOff x="98262" y="3810013"/>
            <a:chExt cx="7573646" cy="638071"/>
          </a:xfrm>
        </p:grpSpPr>
        <p:sp>
          <p:nvSpPr>
            <p:cNvPr id="68" name="Rectangle 67">
              <a:extLst>
                <a:ext uri="{FF2B5EF4-FFF2-40B4-BE49-F238E27FC236}">
                  <a16:creationId xmlns:a16="http://schemas.microsoft.com/office/drawing/2014/main" id="{C41C4825-0F2E-49B3-AE14-08A2A0E9BDA6}"/>
                </a:ext>
              </a:extLst>
            </p:cNvPr>
            <p:cNvSpPr/>
            <p:nvPr/>
          </p:nvSpPr>
          <p:spPr bwMode="auto">
            <a:xfrm>
              <a:off x="98262" y="3810013"/>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Processor</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Intel Pentium Gold Processor 4425Y</a:t>
              </a:r>
            </a:p>
          </p:txBody>
        </p:sp>
        <p:sp>
          <p:nvSpPr>
            <p:cNvPr id="77" name="Rectangle 76">
              <a:extLst>
                <a:ext uri="{FF2B5EF4-FFF2-40B4-BE49-F238E27FC236}">
                  <a16:creationId xmlns:a16="http://schemas.microsoft.com/office/drawing/2014/main" id="{C381CD17-CC52-433A-99A1-4D88D1284D19}"/>
                </a:ext>
              </a:extLst>
            </p:cNvPr>
            <p:cNvSpPr/>
            <p:nvPr/>
          </p:nvSpPr>
          <p:spPr bwMode="auto">
            <a:xfrm>
              <a:off x="2031713" y="3810013"/>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Processor</a:t>
              </a:r>
            </a:p>
            <a:p>
              <a:pPr defTabSz="932472" fontAlgn="base">
                <a:lnSpc>
                  <a:spcPct val="90000"/>
                </a:lnSpc>
                <a:spcBef>
                  <a:spcPct val="0"/>
                </a:spcBef>
                <a:spcAft>
                  <a:spcPct val="0"/>
                </a:spcAft>
              </a:pPr>
              <a:r>
                <a:rPr lang="en-US" sz="1100" i="1" dirty="0">
                  <a:solidFill>
                    <a:schemeClr val="tx1"/>
                  </a:solidFill>
                  <a:cs typeface="Segoe UI" pitchFamily="34" charset="0"/>
                </a:rPr>
                <a:t>Pro 5: </a:t>
              </a:r>
              <a:r>
                <a:rPr lang="en-US" sz="1100" dirty="0">
                  <a:solidFill>
                    <a:schemeClr val="tx1"/>
                  </a:solidFill>
                  <a:cs typeface="Segoe UI" pitchFamily="34" charset="0"/>
                </a:rPr>
                <a:t>Intel Core 7</a:t>
              </a:r>
              <a:r>
                <a:rPr lang="en-US" sz="1100" baseline="30000" dirty="0">
                  <a:solidFill>
                    <a:schemeClr val="tx1"/>
                  </a:solidFill>
                  <a:cs typeface="Segoe UI" pitchFamily="34" charset="0"/>
                </a:rPr>
                <a:t>th</a:t>
              </a:r>
              <a:r>
                <a:rPr lang="en-US" sz="1100" dirty="0">
                  <a:solidFill>
                    <a:schemeClr val="tx1"/>
                  </a:solidFill>
                  <a:cs typeface="Segoe UI" pitchFamily="34" charset="0"/>
                </a:rPr>
                <a:t> Gen i5</a:t>
              </a:r>
            </a:p>
            <a:p>
              <a:pPr defTabSz="932472" fontAlgn="base">
                <a:lnSpc>
                  <a:spcPct val="90000"/>
                </a:lnSpc>
                <a:spcBef>
                  <a:spcPct val="0"/>
                </a:spcBef>
                <a:spcAft>
                  <a:spcPct val="0"/>
                </a:spcAft>
              </a:pPr>
              <a:r>
                <a:rPr lang="en-US" sz="1100" i="1" dirty="0">
                  <a:solidFill>
                    <a:schemeClr val="tx1"/>
                  </a:solidFill>
                  <a:cs typeface="Segoe UI" pitchFamily="34" charset="0"/>
                </a:rPr>
                <a:t>Pro 7: </a:t>
              </a:r>
              <a:r>
                <a:rPr lang="en-US" sz="1100" dirty="0">
                  <a:solidFill>
                    <a:schemeClr val="tx1"/>
                  </a:solidFill>
                  <a:cs typeface="Segoe UI" pitchFamily="34" charset="0"/>
                </a:rPr>
                <a:t>Intel Core 10</a:t>
              </a:r>
              <a:r>
                <a:rPr lang="en-US" sz="1100" baseline="30000" dirty="0">
                  <a:solidFill>
                    <a:schemeClr val="tx1"/>
                  </a:solidFill>
                  <a:cs typeface="Segoe UI" pitchFamily="34" charset="0"/>
                </a:rPr>
                <a:t>th</a:t>
              </a:r>
              <a:r>
                <a:rPr lang="en-US" sz="1100" dirty="0">
                  <a:solidFill>
                    <a:schemeClr val="tx1"/>
                  </a:solidFill>
                  <a:cs typeface="Segoe UI" pitchFamily="34" charset="0"/>
                </a:rPr>
                <a:t> Gen i3, i5, or i7</a:t>
              </a:r>
              <a:endParaRPr lang="en-US" sz="1100" i="1" dirty="0">
                <a:solidFill>
                  <a:schemeClr val="tx1"/>
                </a:solidFill>
                <a:cs typeface="Segoe UI" pitchFamily="34" charset="0"/>
              </a:endParaRPr>
            </a:p>
          </p:txBody>
        </p:sp>
        <p:sp>
          <p:nvSpPr>
            <p:cNvPr id="86" name="Rectangle 85">
              <a:extLst>
                <a:ext uri="{FF2B5EF4-FFF2-40B4-BE49-F238E27FC236}">
                  <a16:creationId xmlns:a16="http://schemas.microsoft.com/office/drawing/2014/main" id="{DE7B99E6-D821-48DE-A229-E25A2BE3E4EF}"/>
                </a:ext>
              </a:extLst>
            </p:cNvPr>
            <p:cNvSpPr/>
            <p:nvPr/>
          </p:nvSpPr>
          <p:spPr bwMode="auto">
            <a:xfrm>
              <a:off x="3965165" y="3810013"/>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Processor</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Quad-core 10</a:t>
              </a:r>
              <a:r>
                <a:rPr lang="en-US" sz="1100" baseline="30000" dirty="0">
                  <a:solidFill>
                    <a:schemeClr val="tx1"/>
                  </a:solidFill>
                  <a:cs typeface="Segoe UI Semibold" panose="020B0702040204020203" pitchFamily="34" charset="0"/>
                </a:rPr>
                <a:t>th</a:t>
              </a:r>
              <a:r>
                <a:rPr lang="en-US" sz="1100" dirty="0">
                  <a:solidFill>
                    <a:schemeClr val="tx1"/>
                  </a:solidFill>
                  <a:cs typeface="Segoe UI Semibold" panose="020B0702040204020203" pitchFamily="34" charset="0"/>
                </a:rPr>
                <a:t> Gen Intel Core i7</a:t>
              </a:r>
              <a:br>
                <a:rPr lang="en-US" sz="1100" dirty="0">
                  <a:solidFill>
                    <a:schemeClr val="tx1"/>
                  </a:solidFill>
                  <a:cs typeface="Segoe UI Semibold" panose="020B0702040204020203" pitchFamily="34" charset="0"/>
                </a:rPr>
              </a:br>
              <a:r>
                <a:rPr lang="en-US" sz="1100" i="1" dirty="0">
                  <a:solidFill>
                    <a:schemeClr val="tx1"/>
                  </a:solidFill>
                  <a:cs typeface="Segoe UI Semibold" panose="020B0702040204020203" pitchFamily="34" charset="0"/>
                </a:rPr>
                <a:t>13.5” only: </a:t>
              </a:r>
              <a:r>
                <a:rPr lang="en-US" sz="1100" dirty="0">
                  <a:solidFill>
                    <a:schemeClr val="tx1"/>
                  </a:solidFill>
                  <a:cs typeface="Segoe UI Semibold" panose="020B0702040204020203" pitchFamily="34" charset="0"/>
                </a:rPr>
                <a:t>Intel Core i5</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 </a:t>
              </a:r>
            </a:p>
          </p:txBody>
        </p:sp>
        <p:sp>
          <p:nvSpPr>
            <p:cNvPr id="95" name="Rectangle 94">
              <a:extLst>
                <a:ext uri="{FF2B5EF4-FFF2-40B4-BE49-F238E27FC236}">
                  <a16:creationId xmlns:a16="http://schemas.microsoft.com/office/drawing/2014/main" id="{241DD42D-F28C-4FD3-BBC7-5349D5BC3FE8}"/>
                </a:ext>
              </a:extLst>
            </p:cNvPr>
            <p:cNvSpPr/>
            <p:nvPr/>
          </p:nvSpPr>
          <p:spPr bwMode="auto">
            <a:xfrm>
              <a:off x="5898616" y="3810013"/>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Processor</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13.5”: Quad-core </a:t>
              </a:r>
              <a:r>
                <a:rPr lang="en-US" sz="1100" dirty="0">
                  <a:solidFill>
                    <a:schemeClr val="tx1"/>
                  </a:solidFill>
                  <a:cs typeface="Segoe UI Semibold" panose="020B0702040204020203" pitchFamily="34" charset="0"/>
                </a:rPr>
                <a:t>10</a:t>
              </a:r>
              <a:r>
                <a:rPr lang="en-US" sz="1100" baseline="30000" dirty="0">
                  <a:solidFill>
                    <a:schemeClr val="tx1"/>
                  </a:solidFill>
                  <a:cs typeface="Segoe UI Semibold" panose="020B0702040204020203" pitchFamily="34" charset="0"/>
                </a:rPr>
                <a:t>th</a:t>
              </a:r>
              <a:r>
                <a:rPr lang="en-US" sz="1100" dirty="0">
                  <a:solidFill>
                    <a:schemeClr val="tx1"/>
                  </a:solidFill>
                  <a:cs typeface="Segoe UI Semibold" panose="020B0702040204020203" pitchFamily="34" charset="0"/>
                </a:rPr>
                <a:t> Gen Intel Core i5 or i7</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15”: </a:t>
              </a:r>
              <a:r>
                <a:rPr lang="en-US" sz="1100" dirty="0">
                  <a:solidFill>
                    <a:schemeClr val="tx1"/>
                  </a:solidFill>
                  <a:cs typeface="Segoe UI Semibold" panose="020B0702040204020203" pitchFamily="34" charset="0"/>
                </a:rPr>
                <a:t>AMD Ryzen 5 or 7</a:t>
              </a:r>
              <a:endParaRPr lang="en-US" sz="1100" i="1" dirty="0">
                <a:solidFill>
                  <a:schemeClr val="tx1"/>
                </a:solidFill>
                <a:cs typeface="Segoe UI Semibold" panose="020B0702040204020203" pitchFamily="34" charset="0"/>
              </a:endParaRPr>
            </a:p>
          </p:txBody>
        </p:sp>
      </p:grpSp>
      <p:grpSp>
        <p:nvGrpSpPr>
          <p:cNvPr id="9" name="Group 8">
            <a:extLst>
              <a:ext uri="{FF2B5EF4-FFF2-40B4-BE49-F238E27FC236}">
                <a16:creationId xmlns:a16="http://schemas.microsoft.com/office/drawing/2014/main" id="{2FFE4513-35DE-4FF8-BC14-6F13D4A06419}"/>
              </a:ext>
            </a:extLst>
          </p:cNvPr>
          <p:cNvGrpSpPr/>
          <p:nvPr/>
        </p:nvGrpSpPr>
        <p:grpSpPr>
          <a:xfrm>
            <a:off x="98262" y="5476534"/>
            <a:ext cx="7573646" cy="486903"/>
            <a:chOff x="98262" y="4494319"/>
            <a:chExt cx="7573646" cy="486903"/>
          </a:xfrm>
        </p:grpSpPr>
        <p:sp>
          <p:nvSpPr>
            <p:cNvPr id="69" name="Rectangle 68">
              <a:extLst>
                <a:ext uri="{FF2B5EF4-FFF2-40B4-BE49-F238E27FC236}">
                  <a16:creationId xmlns:a16="http://schemas.microsoft.com/office/drawing/2014/main" id="{67BE7DA9-E54D-4071-AEB4-3A3F2925641B}"/>
                </a:ext>
              </a:extLst>
            </p:cNvPr>
            <p:cNvSpPr/>
            <p:nvPr/>
          </p:nvSpPr>
          <p:spPr bwMode="auto">
            <a:xfrm>
              <a:off x="98262" y="4494319"/>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a:solidFill>
                    <a:schemeClr val="tx1"/>
                  </a:solidFill>
                  <a:latin typeface="Segoe UI Semibold" panose="020B0702040204020203" pitchFamily="34" charset="0"/>
                  <a:cs typeface="Segoe UI Semibold" panose="020B0702040204020203" pitchFamily="34" charset="0"/>
                </a:rPr>
                <a:t>Storage*</a:t>
              </a:r>
            </a:p>
            <a:p>
              <a:pPr defTabSz="932472" fontAlgn="base">
                <a:lnSpc>
                  <a:spcPct val="90000"/>
                </a:lnSpc>
                <a:spcBef>
                  <a:spcPct val="0"/>
                </a:spcBef>
                <a:spcAft>
                  <a:spcPct val="0"/>
                </a:spcAft>
              </a:pPr>
              <a:r>
                <a:rPr lang="en-US" sz="1200">
                  <a:solidFill>
                    <a:schemeClr val="tx1"/>
                  </a:solidFill>
                  <a:cs typeface="Segoe UI" pitchFamily="34" charset="0"/>
                </a:rPr>
                <a:t>Up to 128GB solid-state drive (SSD)</a:t>
              </a:r>
            </a:p>
          </p:txBody>
        </p:sp>
        <p:sp>
          <p:nvSpPr>
            <p:cNvPr id="78" name="Rectangle 77">
              <a:extLst>
                <a:ext uri="{FF2B5EF4-FFF2-40B4-BE49-F238E27FC236}">
                  <a16:creationId xmlns:a16="http://schemas.microsoft.com/office/drawing/2014/main" id="{18DBE1B7-6770-4D8E-8C13-1BD5EACE81A0}"/>
                </a:ext>
              </a:extLst>
            </p:cNvPr>
            <p:cNvSpPr/>
            <p:nvPr/>
          </p:nvSpPr>
          <p:spPr bwMode="auto">
            <a:xfrm>
              <a:off x="2031713" y="4494319"/>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Storage*</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Pro 5: </a:t>
              </a:r>
              <a:r>
                <a:rPr lang="en-US" sz="1100" dirty="0">
                  <a:solidFill>
                    <a:schemeClr val="tx1"/>
                  </a:solidFill>
                  <a:cs typeface="Segoe UI Semibold" panose="020B0702040204020203" pitchFamily="34" charset="0"/>
                </a:rPr>
                <a:t>Up to 256GB SSD</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Pro 7: </a:t>
              </a:r>
              <a:r>
                <a:rPr lang="en-US" sz="1100" dirty="0">
                  <a:solidFill>
                    <a:schemeClr val="tx1"/>
                  </a:solidFill>
                  <a:cs typeface="Segoe UI Semibold" panose="020B0702040204020203" pitchFamily="34" charset="0"/>
                </a:rPr>
                <a:t>Up to 1TB SSD</a:t>
              </a:r>
              <a:endParaRPr lang="en-US" sz="1100" i="1" dirty="0">
                <a:solidFill>
                  <a:schemeClr val="tx1"/>
                </a:solidFill>
                <a:cs typeface="Segoe UI Semibold" panose="020B0702040204020203" pitchFamily="34" charset="0"/>
              </a:endParaRPr>
            </a:p>
          </p:txBody>
        </p:sp>
        <p:sp>
          <p:nvSpPr>
            <p:cNvPr id="87" name="Rectangle 86">
              <a:extLst>
                <a:ext uri="{FF2B5EF4-FFF2-40B4-BE49-F238E27FC236}">
                  <a16:creationId xmlns:a16="http://schemas.microsoft.com/office/drawing/2014/main" id="{F3A9EE20-E790-4AD3-BFBB-5284409AD7E4}"/>
                </a:ext>
              </a:extLst>
            </p:cNvPr>
            <p:cNvSpPr/>
            <p:nvPr/>
          </p:nvSpPr>
          <p:spPr bwMode="auto">
            <a:xfrm>
              <a:off x="3965165" y="4494319"/>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Storage*</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13.5”: </a:t>
              </a:r>
              <a:r>
                <a:rPr lang="en-US" sz="1100" dirty="0">
                  <a:solidFill>
                    <a:schemeClr val="tx1"/>
                  </a:solidFill>
                  <a:cs typeface="Segoe UI Semibold" panose="020B0702040204020203" pitchFamily="34" charset="0"/>
                </a:rPr>
                <a:t>Up to 1TB </a:t>
              </a:r>
              <a:r>
                <a:rPr lang="en-US" sz="1100" dirty="0" err="1">
                  <a:solidFill>
                    <a:schemeClr val="tx1"/>
                  </a:solidFill>
                  <a:cs typeface="Segoe UI Semibold" panose="020B0702040204020203" pitchFamily="34" charset="0"/>
                </a:rPr>
                <a:t>PCle</a:t>
              </a:r>
              <a:r>
                <a:rPr lang="en-US" sz="1100" dirty="0">
                  <a:solidFill>
                    <a:schemeClr val="tx1"/>
                  </a:solidFill>
                  <a:cs typeface="Segoe UI Semibold" panose="020B0702040204020203" pitchFamily="34" charset="0"/>
                </a:rPr>
                <a:t> SSD</a:t>
              </a:r>
              <a:br>
                <a:rPr lang="en-US" sz="1100" dirty="0">
                  <a:solidFill>
                    <a:schemeClr val="tx1"/>
                  </a:solidFill>
                  <a:cs typeface="Segoe UI Semibold" panose="020B0702040204020203" pitchFamily="34" charset="0"/>
                </a:rPr>
              </a:br>
              <a:r>
                <a:rPr lang="en-US" sz="1100" i="1" dirty="0">
                  <a:solidFill>
                    <a:schemeClr val="tx1"/>
                  </a:solidFill>
                  <a:cs typeface="Segoe UI Semibold" panose="020B0702040204020203" pitchFamily="34" charset="0"/>
                </a:rPr>
                <a:t>15”: </a:t>
              </a:r>
              <a:r>
                <a:rPr lang="en-US" sz="1100" dirty="0">
                  <a:solidFill>
                    <a:schemeClr val="tx1"/>
                  </a:solidFill>
                  <a:cs typeface="Segoe UI Semibold" panose="020B0702040204020203" pitchFamily="34" charset="0"/>
                </a:rPr>
                <a:t>Up to 2TB </a:t>
              </a:r>
              <a:r>
                <a:rPr lang="en-US" sz="1100" dirty="0" err="1">
                  <a:solidFill>
                    <a:schemeClr val="tx1"/>
                  </a:solidFill>
                  <a:cs typeface="Segoe UI Semibold" panose="020B0702040204020203" pitchFamily="34" charset="0"/>
                </a:rPr>
                <a:t>PCle</a:t>
              </a:r>
              <a:r>
                <a:rPr lang="en-US" sz="1100" dirty="0">
                  <a:solidFill>
                    <a:schemeClr val="tx1"/>
                  </a:solidFill>
                  <a:cs typeface="Segoe UI Semibold" panose="020B0702040204020203" pitchFamily="34" charset="0"/>
                </a:rPr>
                <a:t> SSD</a:t>
              </a:r>
              <a:endParaRPr lang="en-US" sz="1100" i="1" dirty="0">
                <a:solidFill>
                  <a:schemeClr val="tx1"/>
                </a:solidFill>
                <a:cs typeface="Segoe UI Semibold" panose="020B0702040204020203" pitchFamily="34" charset="0"/>
              </a:endParaRPr>
            </a:p>
            <a:p>
              <a:pPr defTabSz="932472" fontAlgn="base">
                <a:lnSpc>
                  <a:spcPct val="90000"/>
                </a:lnSpc>
                <a:spcBef>
                  <a:spcPct val="0"/>
                </a:spcBef>
                <a:spcAft>
                  <a:spcPct val="0"/>
                </a:spcAft>
              </a:pPr>
              <a:endParaRPr lang="en-US" sz="1200" dirty="0">
                <a:solidFill>
                  <a:schemeClr val="tx1"/>
                </a:solidFill>
                <a:cs typeface="Segoe UI" pitchFamily="34" charset="0"/>
              </a:endParaRPr>
            </a:p>
          </p:txBody>
        </p:sp>
        <p:sp>
          <p:nvSpPr>
            <p:cNvPr id="96" name="Rectangle 95">
              <a:extLst>
                <a:ext uri="{FF2B5EF4-FFF2-40B4-BE49-F238E27FC236}">
                  <a16:creationId xmlns:a16="http://schemas.microsoft.com/office/drawing/2014/main" id="{AA087137-6794-4EAE-A4B4-D20AB1C1A229}"/>
                </a:ext>
              </a:extLst>
            </p:cNvPr>
            <p:cNvSpPr/>
            <p:nvPr/>
          </p:nvSpPr>
          <p:spPr bwMode="auto">
            <a:xfrm>
              <a:off x="5898616" y="4494319"/>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Storage*</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128GB, 256GB, 512GB, or 1TB SSD</a:t>
              </a:r>
            </a:p>
          </p:txBody>
        </p:sp>
      </p:grpSp>
      <p:grpSp>
        <p:nvGrpSpPr>
          <p:cNvPr id="10" name="Group 9">
            <a:extLst>
              <a:ext uri="{FF2B5EF4-FFF2-40B4-BE49-F238E27FC236}">
                <a16:creationId xmlns:a16="http://schemas.microsoft.com/office/drawing/2014/main" id="{2C2CEE47-FA69-4BD4-B9E4-79E115C5EB2F}"/>
              </a:ext>
            </a:extLst>
          </p:cNvPr>
          <p:cNvGrpSpPr/>
          <p:nvPr/>
        </p:nvGrpSpPr>
        <p:grpSpPr>
          <a:xfrm>
            <a:off x="98262" y="6016464"/>
            <a:ext cx="7573646" cy="486903"/>
            <a:chOff x="98262" y="5178624"/>
            <a:chExt cx="7573646" cy="486903"/>
          </a:xfrm>
        </p:grpSpPr>
        <p:sp>
          <p:nvSpPr>
            <p:cNvPr id="70" name="Rectangle 69">
              <a:extLst>
                <a:ext uri="{FF2B5EF4-FFF2-40B4-BE49-F238E27FC236}">
                  <a16:creationId xmlns:a16="http://schemas.microsoft.com/office/drawing/2014/main" id="{BEE5F464-9E01-4500-933B-458F07874BAB}"/>
                </a:ext>
              </a:extLst>
            </p:cNvPr>
            <p:cNvSpPr/>
            <p:nvPr/>
          </p:nvSpPr>
          <p:spPr bwMode="auto">
            <a:xfrm>
              <a:off x="98262" y="5178624"/>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Battery life**</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Up to 8.5 hours of local video playback </a:t>
              </a:r>
            </a:p>
          </p:txBody>
        </p:sp>
        <p:sp>
          <p:nvSpPr>
            <p:cNvPr id="79" name="Rectangle 78">
              <a:extLst>
                <a:ext uri="{FF2B5EF4-FFF2-40B4-BE49-F238E27FC236}">
                  <a16:creationId xmlns:a16="http://schemas.microsoft.com/office/drawing/2014/main" id="{653D9407-111C-4CDC-8C80-60CAE5A793A1}"/>
                </a:ext>
              </a:extLst>
            </p:cNvPr>
            <p:cNvSpPr/>
            <p:nvPr/>
          </p:nvSpPr>
          <p:spPr bwMode="auto">
            <a:xfrm>
              <a:off x="2031713" y="5178624"/>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Battery life**</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Up to 10.5 hours of typical device usage</a:t>
              </a:r>
            </a:p>
          </p:txBody>
        </p:sp>
        <p:sp>
          <p:nvSpPr>
            <p:cNvPr id="88" name="Rectangle 87">
              <a:extLst>
                <a:ext uri="{FF2B5EF4-FFF2-40B4-BE49-F238E27FC236}">
                  <a16:creationId xmlns:a16="http://schemas.microsoft.com/office/drawing/2014/main" id="{4B86D123-E2BA-4A98-8097-E3D0A3298684}"/>
                </a:ext>
              </a:extLst>
            </p:cNvPr>
            <p:cNvSpPr/>
            <p:nvPr/>
          </p:nvSpPr>
          <p:spPr bwMode="auto">
            <a:xfrm>
              <a:off x="3965165" y="5178624"/>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Battery life**</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13.5”: </a:t>
              </a:r>
              <a:r>
                <a:rPr lang="en-US" sz="1100" dirty="0">
                  <a:solidFill>
                    <a:schemeClr val="tx1"/>
                  </a:solidFill>
                  <a:cs typeface="Segoe UI Semibold" panose="020B0702040204020203" pitchFamily="34" charset="0"/>
                </a:rPr>
                <a:t>Up to 15.5 hours</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15”: </a:t>
              </a:r>
              <a:r>
                <a:rPr lang="en-US" sz="1100" dirty="0">
                  <a:solidFill>
                    <a:schemeClr val="tx1"/>
                  </a:solidFill>
                  <a:cs typeface="Segoe UI Semibold" panose="020B0702040204020203" pitchFamily="34" charset="0"/>
                </a:rPr>
                <a:t>Up to 17.5 hours</a:t>
              </a:r>
              <a:endParaRPr lang="en-US" sz="1100" i="1" dirty="0">
                <a:solidFill>
                  <a:schemeClr val="tx1"/>
                </a:solidFill>
                <a:cs typeface="Segoe UI Semibold" panose="020B0702040204020203" pitchFamily="34" charset="0"/>
              </a:endParaRPr>
            </a:p>
          </p:txBody>
        </p:sp>
        <p:sp>
          <p:nvSpPr>
            <p:cNvPr id="98" name="Rectangle 97">
              <a:extLst>
                <a:ext uri="{FF2B5EF4-FFF2-40B4-BE49-F238E27FC236}">
                  <a16:creationId xmlns:a16="http://schemas.microsoft.com/office/drawing/2014/main" id="{67458264-E4FE-4773-8F33-8D18062BE1A9}"/>
                </a:ext>
              </a:extLst>
            </p:cNvPr>
            <p:cNvSpPr/>
            <p:nvPr/>
          </p:nvSpPr>
          <p:spPr bwMode="auto">
            <a:xfrm>
              <a:off x="5898616" y="5178624"/>
              <a:ext cx="1773292" cy="4869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a:solidFill>
                    <a:schemeClr val="tx1"/>
                  </a:solidFill>
                  <a:latin typeface="Segoe UI Semibold" panose="020B0702040204020203" pitchFamily="34" charset="0"/>
                  <a:cs typeface="Segoe UI Semibold" panose="020B0702040204020203" pitchFamily="34" charset="0"/>
                </a:rPr>
                <a:t>Battery life**</a:t>
              </a:r>
            </a:p>
            <a:p>
              <a:pPr defTabSz="932472" fontAlgn="base">
                <a:lnSpc>
                  <a:spcPct val="90000"/>
                </a:lnSpc>
                <a:spcBef>
                  <a:spcPct val="0"/>
                </a:spcBef>
                <a:spcAft>
                  <a:spcPct val="0"/>
                </a:spcAft>
              </a:pPr>
              <a:r>
                <a:rPr lang="en-US" sz="1100">
                  <a:solidFill>
                    <a:schemeClr val="tx1"/>
                  </a:solidFill>
                  <a:cs typeface="Segoe UI Semibold" panose="020B0702040204020203" pitchFamily="34" charset="0"/>
                </a:rPr>
                <a:t>Up to 11.5 hours of typical device usage</a:t>
              </a:r>
            </a:p>
          </p:txBody>
        </p:sp>
      </p:grpSp>
      <p:grpSp>
        <p:nvGrpSpPr>
          <p:cNvPr id="11" name="Group 10">
            <a:extLst>
              <a:ext uri="{FF2B5EF4-FFF2-40B4-BE49-F238E27FC236}">
                <a16:creationId xmlns:a16="http://schemas.microsoft.com/office/drawing/2014/main" id="{41AC20B3-542F-49AD-8DFC-D1D1A79997E2}"/>
              </a:ext>
            </a:extLst>
          </p:cNvPr>
          <p:cNvGrpSpPr/>
          <p:nvPr/>
        </p:nvGrpSpPr>
        <p:grpSpPr>
          <a:xfrm>
            <a:off x="98262" y="6556394"/>
            <a:ext cx="7573646" cy="638071"/>
            <a:chOff x="98262" y="5824830"/>
            <a:chExt cx="7573646" cy="638071"/>
          </a:xfrm>
        </p:grpSpPr>
        <p:sp>
          <p:nvSpPr>
            <p:cNvPr id="71" name="Rectangle 70">
              <a:extLst>
                <a:ext uri="{FF2B5EF4-FFF2-40B4-BE49-F238E27FC236}">
                  <a16:creationId xmlns:a16="http://schemas.microsoft.com/office/drawing/2014/main" id="{71DA65D2-BC4D-4667-ABBF-46F2D0447C48}"/>
                </a:ext>
              </a:extLst>
            </p:cNvPr>
            <p:cNvSpPr/>
            <p:nvPr/>
          </p:nvSpPr>
          <p:spPr bwMode="auto">
            <a:xfrm>
              <a:off x="98262" y="5824830"/>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Graphics</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Intel UHD Graphics 615</a:t>
              </a:r>
            </a:p>
          </p:txBody>
        </p:sp>
        <p:sp>
          <p:nvSpPr>
            <p:cNvPr id="80" name="Rectangle 79">
              <a:extLst>
                <a:ext uri="{FF2B5EF4-FFF2-40B4-BE49-F238E27FC236}">
                  <a16:creationId xmlns:a16="http://schemas.microsoft.com/office/drawing/2014/main" id="{E78866EE-DEB2-42E2-B271-6258061FB3EB}"/>
                </a:ext>
              </a:extLst>
            </p:cNvPr>
            <p:cNvSpPr/>
            <p:nvPr/>
          </p:nvSpPr>
          <p:spPr bwMode="auto">
            <a:xfrm>
              <a:off x="2031713" y="5824830"/>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Graphics</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Pro 5: </a:t>
              </a:r>
              <a:r>
                <a:rPr lang="en-US" sz="1100" dirty="0">
                  <a:solidFill>
                    <a:schemeClr val="tx1"/>
                  </a:solidFill>
                  <a:cs typeface="Segoe UI Semibold" panose="020B0702040204020203" pitchFamily="34" charset="0"/>
                </a:rPr>
                <a:t>Intel HD Graphics 620</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Pro 7: </a:t>
              </a:r>
              <a:r>
                <a:rPr lang="en-US" sz="1100" dirty="0">
                  <a:solidFill>
                    <a:schemeClr val="tx1"/>
                  </a:solidFill>
                  <a:cs typeface="Segoe UI Semibold" panose="020B0702040204020203" pitchFamily="34" charset="0"/>
                </a:rPr>
                <a:t>Intel UHD Graphics (i3), Intel Iris Plus Graphics (i5, i7)</a:t>
              </a:r>
              <a:endParaRPr lang="en-US" sz="1100" i="1" dirty="0">
                <a:solidFill>
                  <a:schemeClr val="tx1"/>
                </a:solidFill>
                <a:cs typeface="Segoe UI Semibold" panose="020B0702040204020203" pitchFamily="34" charset="0"/>
              </a:endParaRPr>
            </a:p>
          </p:txBody>
        </p:sp>
        <p:sp>
          <p:nvSpPr>
            <p:cNvPr id="89" name="Rectangle 88">
              <a:extLst>
                <a:ext uri="{FF2B5EF4-FFF2-40B4-BE49-F238E27FC236}">
                  <a16:creationId xmlns:a16="http://schemas.microsoft.com/office/drawing/2014/main" id="{711C6898-9BA6-41BE-934B-FC2389317045}"/>
                </a:ext>
              </a:extLst>
            </p:cNvPr>
            <p:cNvSpPr/>
            <p:nvPr/>
          </p:nvSpPr>
          <p:spPr bwMode="auto">
            <a:xfrm>
              <a:off x="3965165" y="5824830"/>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Graphics</a:t>
              </a:r>
            </a:p>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NVIDIA GeForce GTX</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13.5” only: </a:t>
              </a:r>
              <a:r>
                <a:rPr lang="en-US" sz="1100" dirty="0">
                  <a:solidFill>
                    <a:schemeClr val="tx1"/>
                  </a:solidFill>
                  <a:cs typeface="Segoe UI Semibold" panose="020B0702040204020203" pitchFamily="34" charset="0"/>
                </a:rPr>
                <a:t>Intel Iris Plus</a:t>
              </a:r>
              <a:endParaRPr lang="en-US" sz="1100" i="1" dirty="0">
                <a:solidFill>
                  <a:schemeClr val="tx1"/>
                </a:solidFill>
                <a:cs typeface="Segoe UI Semibold" panose="020B0702040204020203" pitchFamily="34" charset="0"/>
              </a:endParaRPr>
            </a:p>
          </p:txBody>
        </p:sp>
        <p:sp>
          <p:nvSpPr>
            <p:cNvPr id="99" name="Rectangle 98">
              <a:extLst>
                <a:ext uri="{FF2B5EF4-FFF2-40B4-BE49-F238E27FC236}">
                  <a16:creationId xmlns:a16="http://schemas.microsoft.com/office/drawing/2014/main" id="{EB46A9BC-B7C7-4674-9517-E1C33F2DFB55}"/>
                </a:ext>
              </a:extLst>
            </p:cNvPr>
            <p:cNvSpPr/>
            <p:nvPr/>
          </p:nvSpPr>
          <p:spPr bwMode="auto">
            <a:xfrm>
              <a:off x="5898616" y="5824830"/>
              <a:ext cx="1773292" cy="6380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Graphics</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13.5”: </a:t>
              </a:r>
              <a:r>
                <a:rPr lang="en-US" sz="1100" dirty="0">
                  <a:solidFill>
                    <a:schemeClr val="tx1"/>
                  </a:solidFill>
                  <a:cs typeface="Segoe UI Semibold" panose="020B0702040204020203" pitchFamily="34" charset="0"/>
                </a:rPr>
                <a:t>Intel Iris Plus</a:t>
              </a:r>
            </a:p>
            <a:p>
              <a:pPr defTabSz="932472" fontAlgn="base">
                <a:lnSpc>
                  <a:spcPct val="90000"/>
                </a:lnSpc>
                <a:spcBef>
                  <a:spcPct val="0"/>
                </a:spcBef>
                <a:spcAft>
                  <a:spcPct val="0"/>
                </a:spcAft>
              </a:pPr>
              <a:r>
                <a:rPr lang="en-US" sz="1100" i="1" dirty="0">
                  <a:solidFill>
                    <a:schemeClr val="tx1"/>
                  </a:solidFill>
                  <a:cs typeface="Segoe UI Semibold" panose="020B0702040204020203" pitchFamily="34" charset="0"/>
                </a:rPr>
                <a:t>15”: </a:t>
              </a:r>
              <a:r>
                <a:rPr lang="en-US" sz="1100" dirty="0">
                  <a:solidFill>
                    <a:schemeClr val="tx1"/>
                  </a:solidFill>
                  <a:cs typeface="Segoe UI Semibold" panose="020B0702040204020203" pitchFamily="34" charset="0"/>
                </a:rPr>
                <a:t>AMD Radeon Vega 9 or AMD Radeon RX Vega 11</a:t>
              </a:r>
              <a:endParaRPr lang="en-US" sz="1100" i="1" dirty="0">
                <a:solidFill>
                  <a:schemeClr val="tx1"/>
                </a:solidFill>
                <a:cs typeface="Segoe UI Semibold" panose="020B0702040204020203" pitchFamily="34" charset="0"/>
              </a:endParaRPr>
            </a:p>
          </p:txBody>
        </p:sp>
      </p:grpSp>
      <p:grpSp>
        <p:nvGrpSpPr>
          <p:cNvPr id="2" name="Group 1">
            <a:extLst>
              <a:ext uri="{FF2B5EF4-FFF2-40B4-BE49-F238E27FC236}">
                <a16:creationId xmlns:a16="http://schemas.microsoft.com/office/drawing/2014/main" id="{D5CD2284-9DEB-4849-B99C-2664917E13F4}"/>
              </a:ext>
            </a:extLst>
          </p:cNvPr>
          <p:cNvGrpSpPr/>
          <p:nvPr/>
        </p:nvGrpSpPr>
        <p:grpSpPr>
          <a:xfrm>
            <a:off x="104748" y="2864933"/>
            <a:ext cx="7573646" cy="837321"/>
            <a:chOff x="104748" y="2864933"/>
            <a:chExt cx="7573646" cy="837321"/>
          </a:xfrm>
        </p:grpSpPr>
        <p:sp>
          <p:nvSpPr>
            <p:cNvPr id="72" name="Rectangle 71">
              <a:extLst>
                <a:ext uri="{FF2B5EF4-FFF2-40B4-BE49-F238E27FC236}">
                  <a16:creationId xmlns:a16="http://schemas.microsoft.com/office/drawing/2014/main" id="{785727B6-5B0E-4B33-A53B-60B1544E1966}"/>
                </a:ext>
              </a:extLst>
            </p:cNvPr>
            <p:cNvSpPr/>
            <p:nvPr/>
          </p:nvSpPr>
          <p:spPr bwMode="auto">
            <a:xfrm>
              <a:off x="104748" y="2864933"/>
              <a:ext cx="1773292" cy="837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Improved speed for everyday tasks, shopping, browsing, emails, homework, and streaming movies, music, and shows</a:t>
              </a:r>
            </a:p>
          </p:txBody>
        </p:sp>
        <p:sp>
          <p:nvSpPr>
            <p:cNvPr id="81" name="Rectangle 80">
              <a:extLst>
                <a:ext uri="{FF2B5EF4-FFF2-40B4-BE49-F238E27FC236}">
                  <a16:creationId xmlns:a16="http://schemas.microsoft.com/office/drawing/2014/main" id="{725256C8-5353-43F8-BB12-7F076E8CB7E1}"/>
                </a:ext>
              </a:extLst>
            </p:cNvPr>
            <p:cNvSpPr/>
            <p:nvPr/>
          </p:nvSpPr>
          <p:spPr bwMode="auto">
            <a:xfrm>
              <a:off x="2038199" y="2864933"/>
              <a:ext cx="1773292" cy="837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Versatile 2-in-1 laptop for working and playing your way, shopping, banking, on-screen writing, and streaming videos</a:t>
              </a:r>
            </a:p>
          </p:txBody>
        </p:sp>
        <p:sp>
          <p:nvSpPr>
            <p:cNvPr id="90" name="Rectangle 89">
              <a:extLst>
                <a:ext uri="{FF2B5EF4-FFF2-40B4-BE49-F238E27FC236}">
                  <a16:creationId xmlns:a16="http://schemas.microsoft.com/office/drawing/2014/main" id="{C4AB04B2-F037-4B3E-B159-BEA679C5B722}"/>
                </a:ext>
              </a:extLst>
            </p:cNvPr>
            <p:cNvSpPr/>
            <p:nvPr/>
          </p:nvSpPr>
          <p:spPr bwMode="auto">
            <a:xfrm>
              <a:off x="3971651" y="2864933"/>
              <a:ext cx="1773292" cy="837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Next-gen, pro-grade performance for graphic design, app development, video and social content creation, and gaming</a:t>
              </a:r>
            </a:p>
          </p:txBody>
        </p:sp>
        <p:sp>
          <p:nvSpPr>
            <p:cNvPr id="100" name="Rectangle 99">
              <a:extLst>
                <a:ext uri="{FF2B5EF4-FFF2-40B4-BE49-F238E27FC236}">
                  <a16:creationId xmlns:a16="http://schemas.microsoft.com/office/drawing/2014/main" id="{2EC03B2C-2331-451B-B5F9-769ED7483D0B}"/>
                </a:ext>
              </a:extLst>
            </p:cNvPr>
            <p:cNvSpPr/>
            <p:nvPr/>
          </p:nvSpPr>
          <p:spPr bwMode="auto">
            <a:xfrm>
              <a:off x="5905102" y="2864933"/>
              <a:ext cx="1773292" cy="8373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cs typeface="Segoe UI Semibold" panose="020B0702040204020203" pitchFamily="34" charset="0"/>
                </a:rPr>
                <a:t>Improved speed for everyday productivity, Microsoft 365, streaming music and shows, shopping, writing papers, and browsing</a:t>
              </a:r>
            </a:p>
          </p:txBody>
        </p:sp>
      </p:grpSp>
      <p:grpSp>
        <p:nvGrpSpPr>
          <p:cNvPr id="13" name="Group 12">
            <a:extLst>
              <a:ext uri="{FF2B5EF4-FFF2-40B4-BE49-F238E27FC236}">
                <a16:creationId xmlns:a16="http://schemas.microsoft.com/office/drawing/2014/main" id="{A6496A7F-B67D-4F08-B2AB-AACE3471005A}"/>
              </a:ext>
            </a:extLst>
          </p:cNvPr>
          <p:cNvGrpSpPr/>
          <p:nvPr/>
        </p:nvGrpSpPr>
        <p:grpSpPr>
          <a:xfrm>
            <a:off x="98262" y="7247494"/>
            <a:ext cx="7573646" cy="956425"/>
            <a:chOff x="98262" y="7671711"/>
            <a:chExt cx="7573646" cy="956425"/>
          </a:xfrm>
        </p:grpSpPr>
        <p:sp>
          <p:nvSpPr>
            <p:cNvPr id="73" name="Rectangle 72">
              <a:extLst>
                <a:ext uri="{FF2B5EF4-FFF2-40B4-BE49-F238E27FC236}">
                  <a16:creationId xmlns:a16="http://schemas.microsoft.com/office/drawing/2014/main" id="{D9E84E31-FFBC-4852-8854-4FD185F9696E}"/>
                </a:ext>
              </a:extLst>
            </p:cNvPr>
            <p:cNvSpPr/>
            <p:nvPr/>
          </p:nvSpPr>
          <p:spPr bwMode="auto">
            <a:xfrm>
              <a:off x="98262" y="7671711"/>
              <a:ext cx="1773292" cy="95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Optional accessories</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Go Signature Type Cover</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Pen</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Dial </a:t>
              </a:r>
            </a:p>
          </p:txBody>
        </p:sp>
        <p:sp>
          <p:nvSpPr>
            <p:cNvPr id="82" name="Rectangle 81">
              <a:extLst>
                <a:ext uri="{FF2B5EF4-FFF2-40B4-BE49-F238E27FC236}">
                  <a16:creationId xmlns:a16="http://schemas.microsoft.com/office/drawing/2014/main" id="{C44E7E97-0AE5-494E-AE9F-1278B174643D}"/>
                </a:ext>
              </a:extLst>
            </p:cNvPr>
            <p:cNvSpPr/>
            <p:nvPr/>
          </p:nvSpPr>
          <p:spPr bwMode="auto">
            <a:xfrm>
              <a:off x="2031713" y="7671711"/>
              <a:ext cx="1773292" cy="95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Optional accessories</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Pro Signature Type Cover</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Pro Type Cover</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Pen</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Dial</a:t>
              </a:r>
            </a:p>
          </p:txBody>
        </p:sp>
        <p:sp>
          <p:nvSpPr>
            <p:cNvPr id="91" name="Rectangle 90">
              <a:extLst>
                <a:ext uri="{FF2B5EF4-FFF2-40B4-BE49-F238E27FC236}">
                  <a16:creationId xmlns:a16="http://schemas.microsoft.com/office/drawing/2014/main" id="{051DD37E-39AC-4A10-BD1A-2582D8C38CDE}"/>
                </a:ext>
              </a:extLst>
            </p:cNvPr>
            <p:cNvSpPr/>
            <p:nvPr/>
          </p:nvSpPr>
          <p:spPr bwMode="auto">
            <a:xfrm>
              <a:off x="3965165" y="7671711"/>
              <a:ext cx="1773292" cy="95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Optional accessories</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Pen</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Dial</a:t>
              </a:r>
            </a:p>
            <a:p>
              <a:pPr defTabSz="932472" fontAlgn="base">
                <a:lnSpc>
                  <a:spcPct val="90000"/>
                </a:lnSpc>
                <a:spcBef>
                  <a:spcPct val="0"/>
                </a:spcBef>
                <a:spcAft>
                  <a:spcPct val="0"/>
                </a:spcAft>
              </a:pPr>
              <a:endParaRPr lang="en-US" sz="1100" dirty="0">
                <a:solidFill>
                  <a:schemeClr val="tx1"/>
                </a:solidFill>
                <a:cs typeface="Segoe UI Semibold" panose="020B0702040204020203" pitchFamily="34" charset="0"/>
              </a:endParaRPr>
            </a:p>
          </p:txBody>
        </p:sp>
        <p:sp>
          <p:nvSpPr>
            <p:cNvPr id="101" name="Rectangle 100">
              <a:extLst>
                <a:ext uri="{FF2B5EF4-FFF2-40B4-BE49-F238E27FC236}">
                  <a16:creationId xmlns:a16="http://schemas.microsoft.com/office/drawing/2014/main" id="{07F82B74-9C23-4125-8608-6BD7BA7C26C0}"/>
                </a:ext>
              </a:extLst>
            </p:cNvPr>
            <p:cNvSpPr/>
            <p:nvPr/>
          </p:nvSpPr>
          <p:spPr bwMode="auto">
            <a:xfrm>
              <a:off x="5898616" y="7671711"/>
              <a:ext cx="1773292" cy="9564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1100" dirty="0">
                  <a:solidFill>
                    <a:schemeClr val="tx1"/>
                  </a:solidFill>
                  <a:latin typeface="Segoe UI Semibold" panose="020B0702040204020203" pitchFamily="34" charset="0"/>
                  <a:cs typeface="Segoe UI Semibold" panose="020B0702040204020203" pitchFamily="34" charset="0"/>
                </a:rPr>
                <a:t>Optional accessories</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Pen</a:t>
              </a:r>
            </a:p>
            <a:p>
              <a:pPr marL="171450" indent="-171450" defTabSz="932472" fontAlgn="base">
                <a:lnSpc>
                  <a:spcPct val="90000"/>
                </a:lnSpc>
                <a:spcBef>
                  <a:spcPct val="0"/>
                </a:spcBef>
                <a:spcAft>
                  <a:spcPct val="0"/>
                </a:spcAft>
                <a:buFont typeface="Arial" panose="020B0604020202020204" pitchFamily="34" charset="0"/>
                <a:buChar char="•"/>
              </a:pPr>
              <a:r>
                <a:rPr lang="en-US" sz="1100" dirty="0">
                  <a:solidFill>
                    <a:schemeClr val="tx1"/>
                  </a:solidFill>
                  <a:cs typeface="Segoe UI Semibold" panose="020B0702040204020203" pitchFamily="34" charset="0"/>
                </a:rPr>
                <a:t>Surface Dial</a:t>
              </a:r>
            </a:p>
          </p:txBody>
        </p:sp>
      </p:grpSp>
      <p:sp>
        <p:nvSpPr>
          <p:cNvPr id="102" name="Rectangle 101">
            <a:extLst>
              <a:ext uri="{FF2B5EF4-FFF2-40B4-BE49-F238E27FC236}">
                <a16:creationId xmlns:a16="http://schemas.microsoft.com/office/drawing/2014/main" id="{56967690-DA26-4B2E-97D1-77D71612F164}"/>
              </a:ext>
            </a:extLst>
          </p:cNvPr>
          <p:cNvSpPr/>
          <p:nvPr/>
        </p:nvSpPr>
        <p:spPr bwMode="auto">
          <a:xfrm>
            <a:off x="46571" y="8239752"/>
            <a:ext cx="7292691" cy="1748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800" dirty="0">
                <a:solidFill>
                  <a:schemeClr val="tx1"/>
                </a:solidFill>
                <a:ea typeface="Segoe UI" pitchFamily="34" charset="0"/>
                <a:cs typeface="Segoe UI" pitchFamily="34" charset="0"/>
              </a:rPr>
              <a:t>*Hard drive is only removable by skilled technician following Microsoft provided instructions.</a:t>
            </a:r>
          </a:p>
        </p:txBody>
      </p:sp>
      <p:pic>
        <p:nvPicPr>
          <p:cNvPr id="105" name="Picture 12" descr="No Data Available">
            <a:extLst>
              <a:ext uri="{FF2B5EF4-FFF2-40B4-BE49-F238E27FC236}">
                <a16:creationId xmlns:a16="http://schemas.microsoft.com/office/drawing/2014/main" id="{ADBC2A0D-EB9D-48ED-B8B7-751EDF2B129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467" t="28424" r="33296" b="30065"/>
          <a:stretch/>
        </p:blipFill>
        <p:spPr bwMode="auto">
          <a:xfrm>
            <a:off x="6050355" y="1294340"/>
            <a:ext cx="1472044" cy="1034446"/>
          </a:xfrm>
          <a:prstGeom prst="rect">
            <a:avLst/>
          </a:prstGeom>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15BB3B02-8041-4782-A0F8-BC56CB2F20CE}"/>
              </a:ext>
            </a:extLst>
          </p:cNvPr>
          <p:cNvSpPr/>
          <p:nvPr/>
        </p:nvSpPr>
        <p:spPr bwMode="auto">
          <a:xfrm>
            <a:off x="46572" y="8424277"/>
            <a:ext cx="3388125" cy="12858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800" dirty="0">
                <a:solidFill>
                  <a:schemeClr val="tx1"/>
                </a:solidFill>
                <a:ea typeface="Segoe UI" pitchFamily="34" charset="0"/>
                <a:cs typeface="Segoe UI" pitchFamily="34" charset="0"/>
              </a:rPr>
              <a:t>**Battery life varies significantly with usage and settings.</a:t>
            </a:r>
          </a:p>
        </p:txBody>
      </p:sp>
      <p:sp>
        <p:nvSpPr>
          <p:cNvPr id="108" name="Rectangle 107">
            <a:extLst>
              <a:ext uri="{FF2B5EF4-FFF2-40B4-BE49-F238E27FC236}">
                <a16:creationId xmlns:a16="http://schemas.microsoft.com/office/drawing/2014/main" id="{A6B0EF37-3527-4D04-B54C-24A4DB9DF70D}"/>
              </a:ext>
            </a:extLst>
          </p:cNvPr>
          <p:cNvSpPr/>
          <p:nvPr/>
        </p:nvSpPr>
        <p:spPr bwMode="auto">
          <a:xfrm>
            <a:off x="46572" y="8562497"/>
            <a:ext cx="5173128" cy="17102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800" dirty="0">
                <a:solidFill>
                  <a:schemeClr val="tx1"/>
                </a:solidFill>
                <a:ea typeface="Segoe UI" pitchFamily="34" charset="0"/>
                <a:cs typeface="Segoe UI" pitchFamily="34" charset="0"/>
              </a:rPr>
              <a:t>***System software and updates use significant storage space. Available storage is subject to change based on system software updates and apps usage. 1 GB = 1 billion bytes. See </a:t>
            </a:r>
            <a:r>
              <a:rPr lang="en-US" sz="800" u="sng" dirty="0">
                <a:solidFill>
                  <a:schemeClr val="tx2"/>
                </a:solidFill>
                <a:ea typeface="Segoe UI" pitchFamily="34" charset="0"/>
                <a:cs typeface="Segoe UI" pitchFamily="34" charset="0"/>
                <a:hlinkClick r:id="rId10"/>
              </a:rPr>
              <a:t>surface.com/storage</a:t>
            </a:r>
            <a:r>
              <a:rPr lang="en-US" sz="800" dirty="0">
                <a:solidFill>
                  <a:schemeClr val="tx1"/>
                </a:solidFill>
                <a:ea typeface="Segoe UI" pitchFamily="34" charset="0"/>
                <a:cs typeface="Segoe UI" pitchFamily="34" charset="0"/>
              </a:rPr>
              <a:t> for more details.</a:t>
            </a:r>
          </a:p>
        </p:txBody>
      </p:sp>
      <p:pic>
        <p:nvPicPr>
          <p:cNvPr id="1028" name="Picture 4" descr="No Data Available">
            <a:extLst>
              <a:ext uri="{FF2B5EF4-FFF2-40B4-BE49-F238E27FC236}">
                <a16:creationId xmlns:a16="http://schemas.microsoft.com/office/drawing/2014/main" id="{68C0585A-11C3-4535-96E3-05DB2B0B30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3888" y="1367011"/>
            <a:ext cx="1583578" cy="8891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mazon.com : NEW Microsoft Surface Go 2 - 10.5&quot; Touch-Screen ...">
            <a:extLst>
              <a:ext uri="{FF2B5EF4-FFF2-40B4-BE49-F238E27FC236}">
                <a16:creationId xmlns:a16="http://schemas.microsoft.com/office/drawing/2014/main" id="{61EACBA0-5637-4DF8-B7E1-5B7704E31A9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815" b="8364"/>
          <a:stretch/>
        </p:blipFill>
        <p:spPr bwMode="auto">
          <a:xfrm>
            <a:off x="46571" y="1337198"/>
            <a:ext cx="1878904" cy="9487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rface Studio 2">
            <a:extLst>
              <a:ext uri="{FF2B5EF4-FFF2-40B4-BE49-F238E27FC236}">
                <a16:creationId xmlns:a16="http://schemas.microsoft.com/office/drawing/2014/main" id="{8822E46D-32D7-4932-BCAF-C9D3780F68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07123" y="8155689"/>
            <a:ext cx="1434691" cy="1434691"/>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a:extLst>
              <a:ext uri="{FF2B5EF4-FFF2-40B4-BE49-F238E27FC236}">
                <a16:creationId xmlns:a16="http://schemas.microsoft.com/office/drawing/2014/main" id="{80B04561-159B-405C-922B-0EA2D1126946}"/>
              </a:ext>
            </a:extLst>
          </p:cNvPr>
          <p:cNvSpPr/>
          <p:nvPr/>
        </p:nvSpPr>
        <p:spPr>
          <a:xfrm>
            <a:off x="6316824" y="8385178"/>
            <a:ext cx="1297063" cy="867930"/>
          </a:xfrm>
          <a:prstGeom prst="rect">
            <a:avLst/>
          </a:prstGeom>
        </p:spPr>
        <p:txBody>
          <a:bodyPr wrap="square" lIns="45720" rIns="0">
            <a:spAutoFit/>
          </a:bodyPr>
          <a:lstStyle/>
          <a:p>
            <a:pPr defTabSz="731152" fontAlgn="base">
              <a:lnSpc>
                <a:spcPct val="90000"/>
              </a:lnSpc>
              <a:spcBef>
                <a:spcPct val="0"/>
              </a:spcBef>
              <a:spcAft>
                <a:spcPct val="0"/>
              </a:spcAft>
            </a:pPr>
            <a:r>
              <a:rPr lang="en-US" sz="1400" dirty="0">
                <a:latin typeface="Segoe UI Semilight" panose="020B0402040204020203" pitchFamily="34" charset="0"/>
                <a:cs typeface="Segoe UI Semilight" panose="020B0402040204020203" pitchFamily="34" charset="0"/>
              </a:rPr>
              <a:t>Visit </a:t>
            </a:r>
            <a:r>
              <a:rPr lang="en-US" sz="1400" dirty="0">
                <a:latin typeface="Segoe UI Semilight" panose="020B0402040204020203" pitchFamily="34" charset="0"/>
                <a:cs typeface="Segoe UI Semilight" panose="020B0402040204020203" pitchFamily="34" charset="0"/>
                <a:hlinkClick r:id="rId14"/>
              </a:rPr>
              <a:t>aka.ms/surface </a:t>
            </a:r>
            <a:r>
              <a:rPr lang="en-US" sz="1400" dirty="0">
                <a:latin typeface="Segoe UI Semilight" panose="020B0402040204020203" pitchFamily="34" charset="0"/>
                <a:cs typeface="Segoe UI Semilight" panose="020B0402040204020203" pitchFamily="34" charset="0"/>
              </a:rPr>
              <a:t>to explore other options</a:t>
            </a:r>
            <a:endParaRPr lang="en-US" sz="1400" u="sng" dirty="0">
              <a:solidFill>
                <a:schemeClr val="tx2"/>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85876226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E8412-7B9D-42D9-9A6D-4619B2286DE4}"/>
              </a:ext>
            </a:extLst>
          </p:cNvPr>
          <p:cNvPicPr>
            <a:picLocks noChangeAspect="1"/>
          </p:cNvPicPr>
          <p:nvPr/>
        </p:nvPicPr>
        <p:blipFill rotWithShape="1">
          <a:blip r:embed="rId2">
            <a:extLst>
              <a:ext uri="{28A0092B-C50C-407E-A947-70E740481C1C}">
                <a14:useLocalDpi xmlns:a14="http://schemas.microsoft.com/office/drawing/2010/main" val="0"/>
              </a:ext>
            </a:extLst>
          </a:blip>
          <a:srcRect t="24155" b="26117"/>
          <a:stretch/>
        </p:blipFill>
        <p:spPr>
          <a:xfrm>
            <a:off x="0" y="2233877"/>
            <a:ext cx="7772400" cy="2592383"/>
          </a:xfrm>
          <a:prstGeom prst="rect">
            <a:avLst/>
          </a:prstGeom>
        </p:spPr>
      </p:pic>
      <p:sp>
        <p:nvSpPr>
          <p:cNvPr id="127" name="Rectangle 126">
            <a:extLst>
              <a:ext uri="{FF2B5EF4-FFF2-40B4-BE49-F238E27FC236}">
                <a16:creationId xmlns:a16="http://schemas.microsoft.com/office/drawing/2014/main" id="{08652DAA-98A8-4584-9275-DAB4FBE9811A}"/>
              </a:ext>
            </a:extLst>
          </p:cNvPr>
          <p:cNvSpPr>
            <a:spLocks/>
          </p:cNvSpPr>
          <p:nvPr/>
        </p:nvSpPr>
        <p:spPr>
          <a:xfrm>
            <a:off x="0" y="2264930"/>
            <a:ext cx="7772400" cy="253221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8" name="Rectangle 57">
            <a:extLst>
              <a:ext uri="{FF2B5EF4-FFF2-40B4-BE49-F238E27FC236}">
                <a16:creationId xmlns:a16="http://schemas.microsoft.com/office/drawing/2014/main" id="{30BE8CC1-1869-4C28-AB08-732116095182}"/>
              </a:ext>
            </a:extLst>
          </p:cNvPr>
          <p:cNvSpPr>
            <a:spLocks/>
          </p:cNvSpPr>
          <p:nvPr/>
        </p:nvSpPr>
        <p:spPr>
          <a:xfrm>
            <a:off x="0" y="7544989"/>
            <a:ext cx="7772400" cy="40938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3600" dirty="0">
              <a:solidFill>
                <a:schemeClr val="bg1"/>
              </a:solidFill>
              <a:latin typeface="Segoe UI Light" panose="020B0502040204020203" pitchFamily="34" charset="0"/>
              <a:cs typeface="Segoe UI Light" panose="020B0502040204020203" pitchFamily="34" charset="0"/>
            </a:endParaRPr>
          </a:p>
        </p:txBody>
      </p:sp>
      <p:sp>
        <p:nvSpPr>
          <p:cNvPr id="59" name="Rectangle 58">
            <a:extLst>
              <a:ext uri="{FF2B5EF4-FFF2-40B4-BE49-F238E27FC236}">
                <a16:creationId xmlns:a16="http://schemas.microsoft.com/office/drawing/2014/main" id="{62D2B355-4C38-4130-89CD-40DFD8502139}"/>
              </a:ext>
            </a:extLst>
          </p:cNvPr>
          <p:cNvSpPr/>
          <p:nvPr/>
        </p:nvSpPr>
        <p:spPr>
          <a:xfrm>
            <a:off x="109472" y="7560692"/>
            <a:ext cx="7553458" cy="3779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1152" fontAlgn="base">
              <a:lnSpc>
                <a:spcPct val="90000"/>
              </a:lnSpc>
              <a:spcBef>
                <a:spcPct val="0"/>
              </a:spcBef>
              <a:spcAft>
                <a:spcPct val="0"/>
              </a:spcAft>
            </a:pPr>
            <a:r>
              <a:rPr lang="en-US" sz="1400" dirty="0">
                <a:solidFill>
                  <a:schemeClr val="tx1"/>
                </a:solidFill>
                <a:latin typeface="Segoe UI Light" panose="020B0502040204020203" pitchFamily="34" charset="0"/>
                <a:cs typeface="Segoe UI Light" panose="020B0502040204020203" pitchFamily="34" charset="0"/>
              </a:rPr>
              <a:t>Start your studies right with </a:t>
            </a:r>
            <a:r>
              <a:rPr lang="en-US" sz="1400" dirty="0">
                <a:solidFill>
                  <a:schemeClr val="tx1"/>
                </a:solidFill>
                <a:latin typeface="Segoe UI Semibold" panose="020B0702040204020203" pitchFamily="34" charset="0"/>
                <a:cs typeface="Segoe UI Semibold" panose="020B0702040204020203" pitchFamily="34" charset="0"/>
              </a:rPr>
              <a:t>complimentary access</a:t>
            </a:r>
            <a:r>
              <a:rPr lang="en-US" sz="1400" dirty="0">
                <a:solidFill>
                  <a:schemeClr val="tx1"/>
                </a:solidFill>
                <a:latin typeface="Segoe UI Light" panose="020B0502040204020203" pitchFamily="34" charset="0"/>
                <a:cs typeface="Segoe UI Light" panose="020B0502040204020203" pitchFamily="34" charset="0"/>
              </a:rPr>
              <a:t> to Office 365</a:t>
            </a:r>
          </a:p>
        </p:txBody>
      </p:sp>
      <p:sp>
        <p:nvSpPr>
          <p:cNvPr id="62" name="Rectangle 61">
            <a:extLst>
              <a:ext uri="{FF2B5EF4-FFF2-40B4-BE49-F238E27FC236}">
                <a16:creationId xmlns:a16="http://schemas.microsoft.com/office/drawing/2014/main" id="{C524CC36-D095-4EC5-AD06-9950CFA7937A}"/>
              </a:ext>
            </a:extLst>
          </p:cNvPr>
          <p:cNvSpPr/>
          <p:nvPr/>
        </p:nvSpPr>
        <p:spPr>
          <a:xfrm>
            <a:off x="410407" y="5772598"/>
            <a:ext cx="2656887" cy="77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solidFill>
                  <a:schemeClr val="tx1"/>
                </a:solidFill>
                <a:latin typeface="Segoe UI Light" panose="020B0502040204020203" pitchFamily="34" charset="0"/>
                <a:cs typeface="Segoe UI Light" panose="020B0502040204020203" pitchFamily="34" charset="0"/>
              </a:rPr>
              <a:t>Use powerful creative tools to </a:t>
            </a:r>
            <a:r>
              <a:rPr lang="en-US" sz="1400" dirty="0">
                <a:solidFill>
                  <a:schemeClr val="tx1"/>
                </a:solidFill>
                <a:latin typeface="Segoe UI Semibold" panose="020B0702040204020203" pitchFamily="34" charset="0"/>
                <a:cs typeface="Segoe UI Semibold" panose="020B0702040204020203" pitchFamily="34" charset="0"/>
              </a:rPr>
              <a:t>tackle any assignment</a:t>
            </a:r>
          </a:p>
        </p:txBody>
      </p:sp>
      <p:sp>
        <p:nvSpPr>
          <p:cNvPr id="67" name="Rectangle 66">
            <a:extLst>
              <a:ext uri="{FF2B5EF4-FFF2-40B4-BE49-F238E27FC236}">
                <a16:creationId xmlns:a16="http://schemas.microsoft.com/office/drawing/2014/main" id="{46E9EB25-DED1-4673-8DA4-BFF42E2B4A46}"/>
              </a:ext>
            </a:extLst>
          </p:cNvPr>
          <p:cNvSpPr/>
          <p:nvPr/>
        </p:nvSpPr>
        <p:spPr>
          <a:xfrm>
            <a:off x="4636233" y="5772598"/>
            <a:ext cx="2797613" cy="77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400" dirty="0">
                <a:solidFill>
                  <a:schemeClr val="tx1"/>
                </a:solidFill>
                <a:latin typeface="Segoe UI Light" panose="020B0502040204020203" pitchFamily="34" charset="0"/>
                <a:cs typeface="Segoe UI Light" panose="020B0502040204020203" pitchFamily="34" charset="0"/>
              </a:rPr>
              <a:t>Stay on top of your work with </a:t>
            </a:r>
            <a:r>
              <a:rPr lang="en-US" sz="1400" dirty="0">
                <a:solidFill>
                  <a:schemeClr val="tx1"/>
                </a:solidFill>
                <a:latin typeface="Segoe UI Semibold" panose="020B0702040204020203" pitchFamily="34" charset="0"/>
                <a:cs typeface="Segoe UI Semibold" panose="020B0702040204020203" pitchFamily="34" charset="0"/>
              </a:rPr>
              <a:t>leading productivity apps</a:t>
            </a:r>
          </a:p>
        </p:txBody>
      </p:sp>
      <p:pic>
        <p:nvPicPr>
          <p:cNvPr id="69" name="Picture 68" descr="A close up of a sign&#10;&#10;Description automatically generated">
            <a:extLst>
              <a:ext uri="{FF2B5EF4-FFF2-40B4-BE49-F238E27FC236}">
                <a16:creationId xmlns:a16="http://schemas.microsoft.com/office/drawing/2014/main" id="{53DBE9E5-0251-46CF-A106-010C1F830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957" y="6603369"/>
            <a:ext cx="464166" cy="407902"/>
          </a:xfrm>
          <a:prstGeom prst="rect">
            <a:avLst/>
          </a:prstGeom>
        </p:spPr>
      </p:pic>
      <p:pic>
        <p:nvPicPr>
          <p:cNvPr id="72" name="Picture 71" descr="A picture containing drawing&#10;&#10;Description automatically generated">
            <a:extLst>
              <a:ext uri="{FF2B5EF4-FFF2-40B4-BE49-F238E27FC236}">
                <a16:creationId xmlns:a16="http://schemas.microsoft.com/office/drawing/2014/main" id="{9AA26F27-3ABB-42BD-81DC-C8437F43C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014" y="6604775"/>
            <a:ext cx="464166" cy="405090"/>
          </a:xfrm>
          <a:prstGeom prst="rect">
            <a:avLst/>
          </a:prstGeom>
        </p:spPr>
      </p:pic>
      <p:pic>
        <p:nvPicPr>
          <p:cNvPr id="73" name="Picture 72" descr="A picture containing drawing&#10;&#10;Description automatically generated">
            <a:extLst>
              <a:ext uri="{FF2B5EF4-FFF2-40B4-BE49-F238E27FC236}">
                <a16:creationId xmlns:a16="http://schemas.microsoft.com/office/drawing/2014/main" id="{435B88BE-D134-4621-B4D3-FD6662BD5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900" y="6604775"/>
            <a:ext cx="464166" cy="405090"/>
          </a:xfrm>
          <a:prstGeom prst="rect">
            <a:avLst/>
          </a:prstGeom>
        </p:spPr>
      </p:pic>
      <p:pic>
        <p:nvPicPr>
          <p:cNvPr id="74" name="Picture 73" descr="A picture containing drawing&#10;&#10;Description automatically generated">
            <a:extLst>
              <a:ext uri="{FF2B5EF4-FFF2-40B4-BE49-F238E27FC236}">
                <a16:creationId xmlns:a16="http://schemas.microsoft.com/office/drawing/2014/main" id="{4F5AE1F4-E658-4AC7-9489-F0C97D7916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248" y="8848009"/>
            <a:ext cx="397604" cy="347000"/>
          </a:xfrm>
          <a:prstGeom prst="rect">
            <a:avLst/>
          </a:prstGeom>
        </p:spPr>
      </p:pic>
      <p:pic>
        <p:nvPicPr>
          <p:cNvPr id="75" name="Picture 74" descr="A picture containing drawing&#10;&#10;Description automatically generated">
            <a:extLst>
              <a:ext uri="{FF2B5EF4-FFF2-40B4-BE49-F238E27FC236}">
                <a16:creationId xmlns:a16="http://schemas.microsoft.com/office/drawing/2014/main" id="{3C76E868-2DFE-4F32-8399-B2F8CC5D94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9607" y="8845599"/>
            <a:ext cx="363868" cy="351820"/>
          </a:xfrm>
          <a:prstGeom prst="rect">
            <a:avLst/>
          </a:prstGeom>
        </p:spPr>
      </p:pic>
      <p:pic>
        <p:nvPicPr>
          <p:cNvPr id="76" name="Picture 75" descr="A picture containing drawing&#10;&#10;Description automatically generated">
            <a:extLst>
              <a:ext uri="{FF2B5EF4-FFF2-40B4-BE49-F238E27FC236}">
                <a16:creationId xmlns:a16="http://schemas.microsoft.com/office/drawing/2014/main" id="{4906DBCB-1D57-4137-AE18-89BC20F821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7569" y="8829936"/>
            <a:ext cx="397604" cy="383146"/>
          </a:xfrm>
          <a:prstGeom prst="rect">
            <a:avLst/>
          </a:prstGeom>
        </p:spPr>
      </p:pic>
      <p:pic>
        <p:nvPicPr>
          <p:cNvPr id="77" name="Picture 76" descr="A close up of a sign&#10;&#10;Description automatically generated">
            <a:extLst>
              <a:ext uri="{FF2B5EF4-FFF2-40B4-BE49-F238E27FC236}">
                <a16:creationId xmlns:a16="http://schemas.microsoft.com/office/drawing/2014/main" id="{292A9131-27EA-40ED-8086-04ECA279CF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5378" y="8790176"/>
            <a:ext cx="462666" cy="462666"/>
          </a:xfrm>
          <a:prstGeom prst="rect">
            <a:avLst/>
          </a:prstGeom>
        </p:spPr>
      </p:pic>
      <p:pic>
        <p:nvPicPr>
          <p:cNvPr id="78" name="Picture 77" descr="A close up of a sign&#10;&#10;Description automatically generated">
            <a:extLst>
              <a:ext uri="{FF2B5EF4-FFF2-40B4-BE49-F238E27FC236}">
                <a16:creationId xmlns:a16="http://schemas.microsoft.com/office/drawing/2014/main" id="{E2414C0A-AFAB-45D5-B71D-5CB09B2EA6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1801" y="8819093"/>
            <a:ext cx="404832" cy="404832"/>
          </a:xfrm>
          <a:prstGeom prst="rect">
            <a:avLst/>
          </a:prstGeom>
        </p:spPr>
      </p:pic>
      <p:pic>
        <p:nvPicPr>
          <p:cNvPr id="79" name="Picture 78" descr="A close up of a sign&#10;&#10;Description automatically generated">
            <a:extLst>
              <a:ext uri="{FF2B5EF4-FFF2-40B4-BE49-F238E27FC236}">
                <a16:creationId xmlns:a16="http://schemas.microsoft.com/office/drawing/2014/main" id="{1C04E8B8-F6CB-4088-8B44-D2D21D258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3079" y="8273843"/>
            <a:ext cx="397604" cy="349408"/>
          </a:xfrm>
          <a:prstGeom prst="rect">
            <a:avLst/>
          </a:prstGeom>
        </p:spPr>
      </p:pic>
      <p:pic>
        <p:nvPicPr>
          <p:cNvPr id="83" name="Picture 82" descr="A picture containing drawing&#10;&#10;Description automatically generated">
            <a:extLst>
              <a:ext uri="{FF2B5EF4-FFF2-40B4-BE49-F238E27FC236}">
                <a16:creationId xmlns:a16="http://schemas.microsoft.com/office/drawing/2014/main" id="{394D78BD-5D27-472D-A6DA-659B825BE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909" y="8275047"/>
            <a:ext cx="397604" cy="347000"/>
          </a:xfrm>
          <a:prstGeom prst="rect">
            <a:avLst/>
          </a:prstGeom>
        </p:spPr>
      </p:pic>
      <p:pic>
        <p:nvPicPr>
          <p:cNvPr id="101" name="Picture 100" descr="A picture containing drawing&#10;&#10;Description automatically generated">
            <a:extLst>
              <a:ext uri="{FF2B5EF4-FFF2-40B4-BE49-F238E27FC236}">
                <a16:creationId xmlns:a16="http://schemas.microsoft.com/office/drawing/2014/main" id="{518FA7FB-318B-4454-8699-74AEE96D53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7569" y="8275047"/>
            <a:ext cx="397604" cy="347000"/>
          </a:xfrm>
          <a:prstGeom prst="rect">
            <a:avLst/>
          </a:prstGeom>
        </p:spPr>
      </p:pic>
      <p:pic>
        <p:nvPicPr>
          <p:cNvPr id="102" name="Picture 101" descr="A picture containing drawing&#10;&#10;Description automatically generated">
            <a:extLst>
              <a:ext uri="{FF2B5EF4-FFF2-40B4-BE49-F238E27FC236}">
                <a16:creationId xmlns:a16="http://schemas.microsoft.com/office/drawing/2014/main" id="{E89B074E-2B9C-45DC-B9BE-C87B4C653F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12739" y="8275047"/>
            <a:ext cx="397604" cy="347000"/>
          </a:xfrm>
          <a:prstGeom prst="rect">
            <a:avLst/>
          </a:prstGeom>
        </p:spPr>
      </p:pic>
      <p:pic>
        <p:nvPicPr>
          <p:cNvPr id="103" name="Picture 102" descr="A picture containing drawing&#10;&#10;Description automatically generated">
            <a:extLst>
              <a:ext uri="{FF2B5EF4-FFF2-40B4-BE49-F238E27FC236}">
                <a16:creationId xmlns:a16="http://schemas.microsoft.com/office/drawing/2014/main" id="{6A31439E-A728-4BB5-A7AF-F2716F424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8248" y="8275047"/>
            <a:ext cx="397604" cy="347000"/>
          </a:xfrm>
          <a:prstGeom prst="rect">
            <a:avLst/>
          </a:prstGeom>
        </p:spPr>
      </p:pic>
      <p:pic>
        <p:nvPicPr>
          <p:cNvPr id="105" name="Picture 104" descr="A picture containing drawing&#10;&#10;Description automatically generated">
            <a:extLst>
              <a:ext uri="{FF2B5EF4-FFF2-40B4-BE49-F238E27FC236}">
                <a16:creationId xmlns:a16="http://schemas.microsoft.com/office/drawing/2014/main" id="{6A6A655F-5F76-4C35-A1F2-592593D982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2399" y="8270228"/>
            <a:ext cx="397604" cy="356638"/>
          </a:xfrm>
          <a:prstGeom prst="rect">
            <a:avLst/>
          </a:prstGeom>
        </p:spPr>
      </p:pic>
      <p:pic>
        <p:nvPicPr>
          <p:cNvPr id="106" name="Picture 105" descr="A picture containing umbrella, hat, drawing&#10;&#10;Description automatically generated">
            <a:extLst>
              <a:ext uri="{FF2B5EF4-FFF2-40B4-BE49-F238E27FC236}">
                <a16:creationId xmlns:a16="http://schemas.microsoft.com/office/drawing/2014/main" id="{DA336B81-6D5E-4FFA-B515-8A2896725F7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3603" y="8896203"/>
            <a:ext cx="395196" cy="250612"/>
          </a:xfrm>
          <a:prstGeom prst="rect">
            <a:avLst/>
          </a:prstGeom>
        </p:spPr>
      </p:pic>
      <p:pic>
        <p:nvPicPr>
          <p:cNvPr id="109" name="Picture 4" descr="Image result for Office 365">
            <a:extLst>
              <a:ext uri="{FF2B5EF4-FFF2-40B4-BE49-F238E27FC236}">
                <a16:creationId xmlns:a16="http://schemas.microsoft.com/office/drawing/2014/main" id="{2971D69B-4D7C-44CC-B1EB-C90907FDCE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6883" y="8314872"/>
            <a:ext cx="1366428" cy="809962"/>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a:extLst>
              <a:ext uri="{FF2B5EF4-FFF2-40B4-BE49-F238E27FC236}">
                <a16:creationId xmlns:a16="http://schemas.microsoft.com/office/drawing/2014/main" id="{86628470-E235-4691-B31C-B4DCDB3959D4}"/>
              </a:ext>
            </a:extLst>
          </p:cNvPr>
          <p:cNvSpPr>
            <a:spLocks/>
          </p:cNvSpPr>
          <p:nvPr/>
        </p:nvSpPr>
        <p:spPr>
          <a:xfrm>
            <a:off x="4420504"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OneNote</a:t>
            </a:r>
          </a:p>
        </p:txBody>
      </p:sp>
      <p:sp>
        <p:nvSpPr>
          <p:cNvPr id="113" name="Rectangle 112">
            <a:extLst>
              <a:ext uri="{FF2B5EF4-FFF2-40B4-BE49-F238E27FC236}">
                <a16:creationId xmlns:a16="http://schemas.microsoft.com/office/drawing/2014/main" id="{3AF98DEE-BF6C-4843-BAAE-45351EFED1FA}"/>
              </a:ext>
            </a:extLst>
          </p:cNvPr>
          <p:cNvSpPr>
            <a:spLocks/>
          </p:cNvSpPr>
          <p:nvPr/>
        </p:nvSpPr>
        <p:spPr>
          <a:xfrm>
            <a:off x="5405447"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Outlook</a:t>
            </a:r>
          </a:p>
        </p:txBody>
      </p:sp>
      <p:sp>
        <p:nvSpPr>
          <p:cNvPr id="115" name="Rectangle 114">
            <a:extLst>
              <a:ext uri="{FF2B5EF4-FFF2-40B4-BE49-F238E27FC236}">
                <a16:creationId xmlns:a16="http://schemas.microsoft.com/office/drawing/2014/main" id="{E3562CBA-9358-45F3-B551-4B012D87A55D}"/>
              </a:ext>
            </a:extLst>
          </p:cNvPr>
          <p:cNvSpPr>
            <a:spLocks/>
          </p:cNvSpPr>
          <p:nvPr/>
        </p:nvSpPr>
        <p:spPr>
          <a:xfrm>
            <a:off x="6390389"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Excel</a:t>
            </a:r>
          </a:p>
        </p:txBody>
      </p:sp>
      <p:pic>
        <p:nvPicPr>
          <p:cNvPr id="117" name="Picture 116" descr="A picture containing drawing&#10;&#10;Description automatically generated">
            <a:extLst>
              <a:ext uri="{FF2B5EF4-FFF2-40B4-BE49-F238E27FC236}">
                <a16:creationId xmlns:a16="http://schemas.microsoft.com/office/drawing/2014/main" id="{D62A4308-5BC1-4916-98F1-7ED9E38A33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22" y="6604775"/>
            <a:ext cx="464166" cy="405090"/>
          </a:xfrm>
          <a:prstGeom prst="rect">
            <a:avLst/>
          </a:prstGeom>
        </p:spPr>
      </p:pic>
      <p:pic>
        <p:nvPicPr>
          <p:cNvPr id="118" name="Picture 117" descr="A picture containing drawing&#10;&#10;Description automatically generated">
            <a:extLst>
              <a:ext uri="{FF2B5EF4-FFF2-40B4-BE49-F238E27FC236}">
                <a16:creationId xmlns:a16="http://schemas.microsoft.com/office/drawing/2014/main" id="{6A7884C5-A929-404E-8AB5-DBC757F8DF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73712" y="6604775"/>
            <a:ext cx="464166" cy="405090"/>
          </a:xfrm>
          <a:prstGeom prst="rect">
            <a:avLst/>
          </a:prstGeom>
        </p:spPr>
      </p:pic>
      <p:sp>
        <p:nvSpPr>
          <p:cNvPr id="119" name="Rectangle 118">
            <a:extLst>
              <a:ext uri="{FF2B5EF4-FFF2-40B4-BE49-F238E27FC236}">
                <a16:creationId xmlns:a16="http://schemas.microsoft.com/office/drawing/2014/main" id="{6661CA0A-0527-4BFE-9A64-70311318B529}"/>
              </a:ext>
            </a:extLst>
          </p:cNvPr>
          <p:cNvSpPr>
            <a:spLocks/>
          </p:cNvSpPr>
          <p:nvPr/>
        </p:nvSpPr>
        <p:spPr>
          <a:xfrm>
            <a:off x="122512"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Word</a:t>
            </a:r>
          </a:p>
        </p:txBody>
      </p:sp>
      <p:sp>
        <p:nvSpPr>
          <p:cNvPr id="121" name="Rectangle 120">
            <a:extLst>
              <a:ext uri="{FF2B5EF4-FFF2-40B4-BE49-F238E27FC236}">
                <a16:creationId xmlns:a16="http://schemas.microsoft.com/office/drawing/2014/main" id="{B318832A-B27A-47BA-AF67-D9195CD554B6}"/>
              </a:ext>
            </a:extLst>
          </p:cNvPr>
          <p:cNvSpPr>
            <a:spLocks/>
          </p:cNvSpPr>
          <p:nvPr/>
        </p:nvSpPr>
        <p:spPr>
          <a:xfrm>
            <a:off x="1076202"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PowerPoint</a:t>
            </a:r>
          </a:p>
        </p:txBody>
      </p:sp>
      <p:sp>
        <p:nvSpPr>
          <p:cNvPr id="123" name="Rectangle 122">
            <a:extLst>
              <a:ext uri="{FF2B5EF4-FFF2-40B4-BE49-F238E27FC236}">
                <a16:creationId xmlns:a16="http://schemas.microsoft.com/office/drawing/2014/main" id="{307D9224-E832-41B1-9C10-C1C32B53A908}"/>
              </a:ext>
            </a:extLst>
          </p:cNvPr>
          <p:cNvSpPr>
            <a:spLocks/>
          </p:cNvSpPr>
          <p:nvPr/>
        </p:nvSpPr>
        <p:spPr>
          <a:xfrm>
            <a:off x="2099258" y="7092249"/>
            <a:ext cx="1259186" cy="26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5"/>
                </a:solidFill>
                <a:latin typeface="Segoe UI" panose="020B0502040204020203" pitchFamily="34" charset="0"/>
                <a:cs typeface="Segoe UI" panose="020B0502040204020203" pitchFamily="34" charset="0"/>
              </a:rPr>
              <a:t>OneDrive</a:t>
            </a:r>
          </a:p>
        </p:txBody>
      </p:sp>
      <p:pic>
        <p:nvPicPr>
          <p:cNvPr id="125" name="Picture 124" descr="A picture containing umbrella, hat, drawing&#10;&#10;Description automatically generated">
            <a:extLst>
              <a:ext uri="{FF2B5EF4-FFF2-40B4-BE49-F238E27FC236}">
                <a16:creationId xmlns:a16="http://schemas.microsoft.com/office/drawing/2014/main" id="{1C14781B-109E-439F-A09D-311CE05332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56893" y="6617428"/>
            <a:ext cx="543916" cy="344922"/>
          </a:xfrm>
          <a:prstGeom prst="rect">
            <a:avLst/>
          </a:prstGeom>
        </p:spPr>
      </p:pic>
      <p:sp>
        <p:nvSpPr>
          <p:cNvPr id="128" name="Rectangle 127">
            <a:extLst>
              <a:ext uri="{FF2B5EF4-FFF2-40B4-BE49-F238E27FC236}">
                <a16:creationId xmlns:a16="http://schemas.microsoft.com/office/drawing/2014/main" id="{1CE06690-0CAF-4E07-8AE7-4D547740A81E}"/>
              </a:ext>
            </a:extLst>
          </p:cNvPr>
          <p:cNvSpPr>
            <a:spLocks/>
          </p:cNvSpPr>
          <p:nvPr/>
        </p:nvSpPr>
        <p:spPr>
          <a:xfrm>
            <a:off x="0" y="1110874"/>
            <a:ext cx="7772400" cy="115405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tIns="100584" bIns="704088" rtlCol="0" anchor="ctr"/>
          <a:lstStyle/>
          <a:p>
            <a:pPr algn="ctr"/>
            <a:endParaRPr lang="en-US" sz="3520">
              <a:solidFill>
                <a:schemeClr val="accent1"/>
              </a:solidFill>
              <a:latin typeface="Segoe UI Light" panose="020B0502040204020203" pitchFamily="34" charset="0"/>
              <a:cs typeface="Segoe UI Light" panose="020B0502040204020203" pitchFamily="34" charset="0"/>
            </a:endParaRPr>
          </a:p>
        </p:txBody>
      </p:sp>
      <p:sp>
        <p:nvSpPr>
          <p:cNvPr id="129" name="Rectangle 128">
            <a:extLst>
              <a:ext uri="{FF2B5EF4-FFF2-40B4-BE49-F238E27FC236}">
                <a16:creationId xmlns:a16="http://schemas.microsoft.com/office/drawing/2014/main" id="{3DEEFF86-EFF3-490F-B887-CCE57D919780}"/>
              </a:ext>
            </a:extLst>
          </p:cNvPr>
          <p:cNvSpPr>
            <a:spLocks/>
          </p:cNvSpPr>
          <p:nvPr/>
        </p:nvSpPr>
        <p:spPr>
          <a:xfrm>
            <a:off x="325601" y="1793485"/>
            <a:ext cx="7121199" cy="327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Segoe UI Semilight" panose="020B0402040204020203" pitchFamily="34" charset="0"/>
                <a:cs typeface="Segoe UI Semilight" panose="020B0402040204020203" pitchFamily="34" charset="0"/>
              </a:rPr>
              <a:t>with your complimentary subscription to Office 365</a:t>
            </a:r>
          </a:p>
        </p:txBody>
      </p:sp>
      <p:sp>
        <p:nvSpPr>
          <p:cNvPr id="130" name="Rectangle 129">
            <a:extLst>
              <a:ext uri="{FF2B5EF4-FFF2-40B4-BE49-F238E27FC236}">
                <a16:creationId xmlns:a16="http://schemas.microsoft.com/office/drawing/2014/main" id="{6C5FF7D8-9EB9-4917-9C88-B72AC27792C5}"/>
              </a:ext>
            </a:extLst>
          </p:cNvPr>
          <p:cNvSpPr/>
          <p:nvPr/>
        </p:nvSpPr>
        <p:spPr>
          <a:xfrm>
            <a:off x="16" y="1325347"/>
            <a:ext cx="7772384" cy="480131"/>
          </a:xfrm>
          <a:prstGeom prst="rect">
            <a:avLst/>
          </a:prstGeom>
        </p:spPr>
        <p:txBody>
          <a:bodyPr wrap="square" lIns="0" rIns="0" anchor="t">
            <a:spAutoFit/>
          </a:bodyPr>
          <a:lstStyle/>
          <a:p>
            <a:pPr algn="ctr" defTabSz="731152" fontAlgn="base">
              <a:lnSpc>
                <a:spcPct val="90000"/>
              </a:lnSpc>
              <a:spcBef>
                <a:spcPct val="0"/>
              </a:spcBef>
              <a:spcAft>
                <a:spcPct val="0"/>
              </a:spcAft>
            </a:pPr>
            <a:r>
              <a:rPr lang="en-US" sz="2800" dirty="0">
                <a:latin typeface="Segoe UI Light" panose="020B0502040204020203" pitchFamily="34" charset="0"/>
                <a:cs typeface="Segoe UI Light" panose="020B0502040204020203" pitchFamily="34" charset="0"/>
              </a:rPr>
              <a:t>Download all the tools you need</a:t>
            </a:r>
          </a:p>
        </p:txBody>
      </p:sp>
      <p:sp>
        <p:nvSpPr>
          <p:cNvPr id="131" name="Rectangle 130">
            <a:extLst>
              <a:ext uri="{FF2B5EF4-FFF2-40B4-BE49-F238E27FC236}">
                <a16:creationId xmlns:a16="http://schemas.microsoft.com/office/drawing/2014/main" id="{AAD0CB08-0864-46D0-826D-36100D7DA034}"/>
              </a:ext>
            </a:extLst>
          </p:cNvPr>
          <p:cNvSpPr/>
          <p:nvPr/>
        </p:nvSpPr>
        <p:spPr>
          <a:xfrm>
            <a:off x="0" y="4735659"/>
            <a:ext cx="7772400" cy="102511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1F2CE87-8E6A-4830-94C5-96E478995A9F}"/>
              </a:ext>
            </a:extLst>
          </p:cNvPr>
          <p:cNvGrpSpPr/>
          <p:nvPr/>
        </p:nvGrpSpPr>
        <p:grpSpPr>
          <a:xfrm>
            <a:off x="1997304" y="4859841"/>
            <a:ext cx="4082549" cy="774554"/>
            <a:chOff x="1997304" y="4914345"/>
            <a:chExt cx="4082549" cy="774554"/>
          </a:xfrm>
        </p:grpSpPr>
        <p:sp>
          <p:nvSpPr>
            <p:cNvPr id="132" name="Rectangle 131">
              <a:extLst>
                <a:ext uri="{FF2B5EF4-FFF2-40B4-BE49-F238E27FC236}">
                  <a16:creationId xmlns:a16="http://schemas.microsoft.com/office/drawing/2014/main" id="{21329FFD-4D44-4EC9-996C-6F0CD874E62B}"/>
                </a:ext>
              </a:extLst>
            </p:cNvPr>
            <p:cNvSpPr/>
            <p:nvPr/>
          </p:nvSpPr>
          <p:spPr>
            <a:xfrm>
              <a:off x="2926705" y="4914345"/>
              <a:ext cx="3153148" cy="77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400" dirty="0">
                  <a:solidFill>
                    <a:schemeClr val="tx1"/>
                  </a:solidFill>
                  <a:latin typeface="Segoe UI Light" panose="020B0502040204020203" pitchFamily="34" charset="0"/>
                  <a:cs typeface="Segoe UI Light" panose="020B0502040204020203" pitchFamily="34" charset="0"/>
                </a:rPr>
                <a:t>Centralize your school activities on a </a:t>
              </a:r>
              <a:r>
                <a:rPr lang="en-US" sz="1400" dirty="0">
                  <a:solidFill>
                    <a:schemeClr val="tx1"/>
                  </a:solidFill>
                  <a:latin typeface="Segoe UI Semibold" panose="020B0702040204020203" pitchFamily="34" charset="0"/>
                  <a:cs typeface="Segoe UI Semibold" panose="020B0702040204020203" pitchFamily="34" charset="0"/>
                </a:rPr>
                <a:t>single digital hub </a:t>
              </a:r>
              <a:r>
                <a:rPr lang="en-US" sz="1400" dirty="0">
                  <a:solidFill>
                    <a:schemeClr val="tx1"/>
                  </a:solidFill>
                  <a:latin typeface="Segoe UI Light" panose="020B0502040204020203" pitchFamily="34" charset="0"/>
                  <a:cs typeface="Segoe UI Light" panose="020B0502040204020203" pitchFamily="34" charset="0"/>
                </a:rPr>
                <a:t>with Microsoft Teams</a:t>
              </a:r>
            </a:p>
          </p:txBody>
        </p:sp>
        <p:pic>
          <p:nvPicPr>
            <p:cNvPr id="133" name="Picture 132" descr="A picture containing drawing&#10;&#10;Description automatically generated">
              <a:extLst>
                <a:ext uri="{FF2B5EF4-FFF2-40B4-BE49-F238E27FC236}">
                  <a16:creationId xmlns:a16="http://schemas.microsoft.com/office/drawing/2014/main" id="{E7F57DB8-CFC1-48A8-9D8E-97A452DDBB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97304" y="4944275"/>
              <a:ext cx="796789" cy="714694"/>
            </a:xfrm>
            <a:prstGeom prst="rect">
              <a:avLst/>
            </a:prstGeom>
          </p:spPr>
        </p:pic>
      </p:grpSp>
      <p:sp>
        <p:nvSpPr>
          <p:cNvPr id="134" name="Oval 133">
            <a:extLst>
              <a:ext uri="{FF2B5EF4-FFF2-40B4-BE49-F238E27FC236}">
                <a16:creationId xmlns:a16="http://schemas.microsoft.com/office/drawing/2014/main" id="{EDE10A9E-C5D7-4DE4-9A26-9257ABB60C12}"/>
              </a:ext>
            </a:extLst>
          </p:cNvPr>
          <p:cNvSpPr/>
          <p:nvPr/>
        </p:nvSpPr>
        <p:spPr bwMode="auto">
          <a:xfrm>
            <a:off x="6377848" y="2766184"/>
            <a:ext cx="879226" cy="879226"/>
          </a:xfrm>
          <a:prstGeom prst="ellips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135" name="Picture 2" descr="Image result for office 365 logo&quot;">
            <a:extLst>
              <a:ext uri="{FF2B5EF4-FFF2-40B4-BE49-F238E27FC236}">
                <a16:creationId xmlns:a16="http://schemas.microsoft.com/office/drawing/2014/main" id="{A408B37C-1526-4BC9-9B15-BAEC66901625}"/>
              </a:ext>
            </a:extLst>
          </p:cNvPr>
          <p:cNvPicPr>
            <a:picLocks noChangeAspect="1" noChangeArrowheads="1"/>
          </p:cNvPicPr>
          <p:nvPr/>
        </p:nvPicPr>
        <p:blipFill>
          <a:blip r:embed="rId16">
            <a:biLevel thresh="25000"/>
            <a:extLst>
              <a:ext uri="{28A0092B-C50C-407E-A947-70E740481C1C}">
                <a14:useLocalDpi xmlns:a14="http://schemas.microsoft.com/office/drawing/2010/main" val="0"/>
              </a:ext>
            </a:extLst>
          </a:blip>
          <a:srcRect/>
          <a:stretch>
            <a:fillRect/>
          </a:stretch>
        </p:blipFill>
        <p:spPr bwMode="auto">
          <a:xfrm>
            <a:off x="6732181" y="3118365"/>
            <a:ext cx="170562" cy="202108"/>
          </a:xfrm>
          <a:prstGeom prst="rect">
            <a:avLst/>
          </a:prstGeom>
          <a:noFill/>
          <a:ln w="12700">
            <a:noFill/>
          </a:ln>
        </p:spPr>
      </p:pic>
      <p:sp>
        <p:nvSpPr>
          <p:cNvPr id="136" name="Graphic 15">
            <a:extLst>
              <a:ext uri="{FF2B5EF4-FFF2-40B4-BE49-F238E27FC236}">
                <a16:creationId xmlns:a16="http://schemas.microsoft.com/office/drawing/2014/main" id="{533714D6-B20A-4E7C-9122-7DECEE2E5525}"/>
              </a:ext>
            </a:extLst>
          </p:cNvPr>
          <p:cNvSpPr/>
          <p:nvPr/>
        </p:nvSpPr>
        <p:spPr>
          <a:xfrm>
            <a:off x="6560495" y="2947326"/>
            <a:ext cx="513931" cy="417639"/>
          </a:xfrm>
          <a:custGeom>
            <a:avLst/>
            <a:gdLst>
              <a:gd name="connsiteX0" fmla="*/ 264185 w 398796"/>
              <a:gd name="connsiteY0" fmla="*/ 72273 h 324076"/>
              <a:gd name="connsiteX1" fmla="*/ 371299 w 398796"/>
              <a:gd name="connsiteY1" fmla="*/ 72273 h 324076"/>
              <a:gd name="connsiteX2" fmla="*/ 398797 w 398796"/>
              <a:gd name="connsiteY2" fmla="*/ 99771 h 324076"/>
              <a:gd name="connsiteX3" fmla="*/ 398797 w 398796"/>
              <a:gd name="connsiteY3" fmla="*/ 296578 h 324076"/>
              <a:gd name="connsiteX4" fmla="*/ 371299 w 398796"/>
              <a:gd name="connsiteY4" fmla="*/ 324076 h 324076"/>
              <a:gd name="connsiteX5" fmla="*/ 27498 w 398796"/>
              <a:gd name="connsiteY5" fmla="*/ 324076 h 324076"/>
              <a:gd name="connsiteX6" fmla="*/ 0 w 398796"/>
              <a:gd name="connsiteY6" fmla="*/ 296578 h 324076"/>
              <a:gd name="connsiteX7" fmla="*/ 0 w 398796"/>
              <a:gd name="connsiteY7" fmla="*/ 99915 h 324076"/>
              <a:gd name="connsiteX8" fmla="*/ 27498 w 398796"/>
              <a:gd name="connsiteY8" fmla="*/ 72417 h 324076"/>
              <a:gd name="connsiteX9" fmla="*/ 130725 w 398796"/>
              <a:gd name="connsiteY9" fmla="*/ 72417 h 324076"/>
              <a:gd name="connsiteX10" fmla="*/ 36424 w 398796"/>
              <a:gd name="connsiteY10" fmla="*/ 191768 h 324076"/>
              <a:gd name="connsiteX11" fmla="*/ 29946 w 398796"/>
              <a:gd name="connsiteY11" fmla="*/ 198247 h 324076"/>
              <a:gd name="connsiteX12" fmla="*/ 36424 w 398796"/>
              <a:gd name="connsiteY12" fmla="*/ 204725 h 324076"/>
              <a:gd name="connsiteX13" fmla="*/ 42903 w 398796"/>
              <a:gd name="connsiteY13" fmla="*/ 198247 h 324076"/>
              <a:gd name="connsiteX14" fmla="*/ 36424 w 398796"/>
              <a:gd name="connsiteY14" fmla="*/ 191768 h 324076"/>
              <a:gd name="connsiteX15" fmla="*/ 156495 w 398796"/>
              <a:gd name="connsiteY15" fmla="*/ 66802 h 324076"/>
              <a:gd name="connsiteX16" fmla="*/ 199398 w 398796"/>
              <a:gd name="connsiteY16" fmla="*/ 109705 h 324076"/>
              <a:gd name="connsiteX17" fmla="*/ 242302 w 398796"/>
              <a:gd name="connsiteY17" fmla="*/ 66802 h 324076"/>
              <a:gd name="connsiteX18" fmla="*/ 199398 w 398796"/>
              <a:gd name="connsiteY18" fmla="*/ 109705 h 324076"/>
              <a:gd name="connsiteX19" fmla="*/ 199398 w 398796"/>
              <a:gd name="connsiteY19" fmla="*/ 0 h 32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8796" h="324076">
                <a:moveTo>
                  <a:pt x="264185" y="72273"/>
                </a:moveTo>
                <a:lnTo>
                  <a:pt x="371299" y="72273"/>
                </a:lnTo>
                <a:cubicBezTo>
                  <a:pt x="386559" y="72273"/>
                  <a:pt x="398797" y="84654"/>
                  <a:pt x="398797" y="99771"/>
                </a:cubicBezTo>
                <a:lnTo>
                  <a:pt x="398797" y="296578"/>
                </a:lnTo>
                <a:cubicBezTo>
                  <a:pt x="398797" y="311839"/>
                  <a:pt x="386416" y="324076"/>
                  <a:pt x="371299" y="324076"/>
                </a:cubicBezTo>
                <a:lnTo>
                  <a:pt x="27498" y="324076"/>
                </a:lnTo>
                <a:cubicBezTo>
                  <a:pt x="12237" y="324076"/>
                  <a:pt x="0" y="311695"/>
                  <a:pt x="0" y="296578"/>
                </a:cubicBezTo>
                <a:lnTo>
                  <a:pt x="0" y="99915"/>
                </a:lnTo>
                <a:cubicBezTo>
                  <a:pt x="0" y="84654"/>
                  <a:pt x="12381" y="72417"/>
                  <a:pt x="27498" y="72417"/>
                </a:cubicBezTo>
                <a:lnTo>
                  <a:pt x="130725" y="72417"/>
                </a:lnTo>
                <a:moveTo>
                  <a:pt x="36424" y="191768"/>
                </a:moveTo>
                <a:cubicBezTo>
                  <a:pt x="32825" y="191768"/>
                  <a:pt x="29946" y="194647"/>
                  <a:pt x="29946" y="198247"/>
                </a:cubicBezTo>
                <a:cubicBezTo>
                  <a:pt x="29946" y="201846"/>
                  <a:pt x="32825" y="204725"/>
                  <a:pt x="36424" y="204725"/>
                </a:cubicBezTo>
                <a:cubicBezTo>
                  <a:pt x="40024" y="204725"/>
                  <a:pt x="42903" y="201846"/>
                  <a:pt x="42903" y="198247"/>
                </a:cubicBezTo>
                <a:cubicBezTo>
                  <a:pt x="42759" y="194647"/>
                  <a:pt x="39880" y="191768"/>
                  <a:pt x="36424" y="191768"/>
                </a:cubicBezTo>
                <a:close/>
                <a:moveTo>
                  <a:pt x="156495" y="66802"/>
                </a:moveTo>
                <a:lnTo>
                  <a:pt x="199398" y="109705"/>
                </a:lnTo>
                <a:lnTo>
                  <a:pt x="242302" y="66802"/>
                </a:lnTo>
                <a:moveTo>
                  <a:pt x="199398" y="109705"/>
                </a:moveTo>
                <a:lnTo>
                  <a:pt x="199398" y="0"/>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cxnSp>
        <p:nvCxnSpPr>
          <p:cNvPr id="137" name="Straight Connector 136">
            <a:extLst>
              <a:ext uri="{FF2B5EF4-FFF2-40B4-BE49-F238E27FC236}">
                <a16:creationId xmlns:a16="http://schemas.microsoft.com/office/drawing/2014/main" id="{1D863067-BD68-4326-A3EA-B870B8A00846}"/>
              </a:ext>
            </a:extLst>
          </p:cNvPr>
          <p:cNvCxnSpPr>
            <a:cxnSpLocks/>
          </p:cNvCxnSpPr>
          <p:nvPr/>
        </p:nvCxnSpPr>
        <p:spPr>
          <a:xfrm flipV="1">
            <a:off x="6817460" y="2264930"/>
            <a:ext cx="0" cy="50125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138" name="Group 137">
            <a:extLst>
              <a:ext uri="{FF2B5EF4-FFF2-40B4-BE49-F238E27FC236}">
                <a16:creationId xmlns:a16="http://schemas.microsoft.com/office/drawing/2014/main" id="{801BC960-29BC-4D7D-810B-1BEA71009D05}"/>
              </a:ext>
            </a:extLst>
          </p:cNvPr>
          <p:cNvGrpSpPr/>
          <p:nvPr/>
        </p:nvGrpSpPr>
        <p:grpSpPr>
          <a:xfrm flipV="1">
            <a:off x="4762629" y="3101544"/>
            <a:ext cx="2052824" cy="2196855"/>
            <a:chOff x="9462221" y="13482582"/>
            <a:chExt cx="3768097" cy="4043107"/>
          </a:xfrm>
        </p:grpSpPr>
        <p:sp>
          <p:nvSpPr>
            <p:cNvPr id="139" name="Arc 138">
              <a:extLst>
                <a:ext uri="{FF2B5EF4-FFF2-40B4-BE49-F238E27FC236}">
                  <a16:creationId xmlns:a16="http://schemas.microsoft.com/office/drawing/2014/main" id="{BA81603B-EF85-4CB0-9A72-B723B11563D3}"/>
                </a:ext>
              </a:extLst>
            </p:cNvPr>
            <p:cNvSpPr/>
            <p:nvPr/>
          </p:nvSpPr>
          <p:spPr>
            <a:xfrm flipH="1">
              <a:off x="9462221" y="13482582"/>
              <a:ext cx="2019282" cy="2021552"/>
            </a:xfrm>
            <a:prstGeom prst="arc">
              <a:avLst>
                <a:gd name="adj1" fmla="val 21700"/>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sp>
          <p:nvSpPr>
            <p:cNvPr id="140" name="Arc 139">
              <a:extLst>
                <a:ext uri="{FF2B5EF4-FFF2-40B4-BE49-F238E27FC236}">
                  <a16:creationId xmlns:a16="http://schemas.microsoft.com/office/drawing/2014/main" id="{DE105BC8-5875-4039-AF90-6C4D98D16FBE}"/>
                </a:ext>
              </a:extLst>
            </p:cNvPr>
            <p:cNvSpPr/>
            <p:nvPr/>
          </p:nvSpPr>
          <p:spPr>
            <a:xfrm rot="10800000" flipH="1">
              <a:off x="11211036" y="15504137"/>
              <a:ext cx="2019282" cy="2021552"/>
            </a:xfrm>
            <a:prstGeom prst="arc">
              <a:avLst>
                <a:gd name="adj1" fmla="val 21543867"/>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cxnSp>
          <p:nvCxnSpPr>
            <p:cNvPr id="141" name="Straight Connector 140">
              <a:extLst>
                <a:ext uri="{FF2B5EF4-FFF2-40B4-BE49-F238E27FC236}">
                  <a16:creationId xmlns:a16="http://schemas.microsoft.com/office/drawing/2014/main" id="{D07355C1-9E15-46E0-A493-63287DCE037E}"/>
                </a:ext>
              </a:extLst>
            </p:cNvPr>
            <p:cNvCxnSpPr>
              <a:cxnSpLocks/>
            </p:cNvCxnSpPr>
            <p:nvPr/>
          </p:nvCxnSpPr>
          <p:spPr>
            <a:xfrm>
              <a:off x="10486152" y="15504134"/>
              <a:ext cx="172023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4" name="Left Brace 3">
            <a:extLst>
              <a:ext uri="{FF2B5EF4-FFF2-40B4-BE49-F238E27FC236}">
                <a16:creationId xmlns:a16="http://schemas.microsoft.com/office/drawing/2014/main" id="{D5A642E8-6B4E-40E3-9ECE-2776CB5F750C}"/>
              </a:ext>
            </a:extLst>
          </p:cNvPr>
          <p:cNvSpPr/>
          <p:nvPr/>
        </p:nvSpPr>
        <p:spPr>
          <a:xfrm>
            <a:off x="1743591" y="8093853"/>
            <a:ext cx="253713" cy="1313620"/>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689028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5D6F04DA-9273-4DC6-B091-F7B94A0C38AF}"/>
              </a:ext>
            </a:extLst>
          </p:cNvPr>
          <p:cNvSpPr>
            <a:spLocks/>
          </p:cNvSpPr>
          <p:nvPr/>
        </p:nvSpPr>
        <p:spPr>
          <a:xfrm>
            <a:off x="5595753" y="1375045"/>
            <a:ext cx="2176646" cy="5656453"/>
          </a:xfrm>
          <a:prstGeom prst="rect">
            <a:avLst/>
          </a:prstGeom>
          <a:solidFill>
            <a:srgbClr val="F2F3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cxnSp>
        <p:nvCxnSpPr>
          <p:cNvPr id="11" name="Straight Connector 10">
            <a:extLst>
              <a:ext uri="{FF2B5EF4-FFF2-40B4-BE49-F238E27FC236}">
                <a16:creationId xmlns:a16="http://schemas.microsoft.com/office/drawing/2014/main" id="{5EBCA302-C921-4C8E-981E-2857774C4567}"/>
              </a:ext>
            </a:extLst>
          </p:cNvPr>
          <p:cNvCxnSpPr>
            <a:cxnSpLocks/>
          </p:cNvCxnSpPr>
          <p:nvPr/>
        </p:nvCxnSpPr>
        <p:spPr>
          <a:xfrm>
            <a:off x="546517" y="1090503"/>
            <a:ext cx="0" cy="606383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6626" name="Picture 2">
            <a:extLst>
              <a:ext uri="{FF2B5EF4-FFF2-40B4-BE49-F238E27FC236}">
                <a16:creationId xmlns:a16="http://schemas.microsoft.com/office/drawing/2014/main" id="{55EC985F-44AD-4DE3-835A-B1E2E73BBA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2689"/>
          <a:stretch/>
        </p:blipFill>
        <p:spPr bwMode="auto">
          <a:xfrm>
            <a:off x="-3971" y="7023015"/>
            <a:ext cx="7772400" cy="252885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D7BE4895-8EFB-4E04-B8C5-9FBCE92B3CE5}"/>
              </a:ext>
            </a:extLst>
          </p:cNvPr>
          <p:cNvSpPr>
            <a:spLocks/>
          </p:cNvSpPr>
          <p:nvPr/>
        </p:nvSpPr>
        <p:spPr>
          <a:xfrm>
            <a:off x="-3971" y="7016260"/>
            <a:ext cx="7776371" cy="2535612"/>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grpSp>
        <p:nvGrpSpPr>
          <p:cNvPr id="18" name="Group 17">
            <a:extLst>
              <a:ext uri="{FF2B5EF4-FFF2-40B4-BE49-F238E27FC236}">
                <a16:creationId xmlns:a16="http://schemas.microsoft.com/office/drawing/2014/main" id="{9E5FFC2C-F850-4FFA-8E20-76FDA6FE0E53}"/>
              </a:ext>
            </a:extLst>
          </p:cNvPr>
          <p:cNvGrpSpPr/>
          <p:nvPr/>
        </p:nvGrpSpPr>
        <p:grpSpPr>
          <a:xfrm>
            <a:off x="1024103" y="1240430"/>
            <a:ext cx="4387783" cy="1297013"/>
            <a:chOff x="1024103" y="1291232"/>
            <a:chExt cx="4387783" cy="1297013"/>
          </a:xfrm>
        </p:grpSpPr>
        <p:sp>
          <p:nvSpPr>
            <p:cNvPr id="2" name="Rectangle 1">
              <a:extLst>
                <a:ext uri="{FF2B5EF4-FFF2-40B4-BE49-F238E27FC236}">
                  <a16:creationId xmlns:a16="http://schemas.microsoft.com/office/drawing/2014/main" id="{6582EE2C-AA44-49DE-BA4C-7E7D4FB32F60}"/>
                </a:ext>
              </a:extLst>
            </p:cNvPr>
            <p:cNvSpPr>
              <a:spLocks/>
            </p:cNvSpPr>
            <p:nvPr/>
          </p:nvSpPr>
          <p:spPr>
            <a:xfrm>
              <a:off x="1024103" y="1553300"/>
              <a:ext cx="4387783" cy="1034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tlCol="0" anchor="t"/>
            <a:lstStyle/>
            <a:p>
              <a:pPr marL="251460" indent="-251460">
                <a:spcBef>
                  <a:spcPts val="400"/>
                </a:spcBef>
                <a:buFont typeface="+mj-lt"/>
                <a:buAutoNum type="arabicPeriod"/>
              </a:pPr>
              <a:r>
                <a:rPr lang="en-US" sz="1400" dirty="0">
                  <a:solidFill>
                    <a:schemeClr val="tx1"/>
                  </a:solidFill>
                  <a:cs typeface="Segoe UI Light" panose="020B0502040204020203" pitchFamily="34" charset="0"/>
                </a:rPr>
                <a:t>Go to </a:t>
              </a:r>
              <a:r>
                <a:rPr lang="en-US" sz="1400" u="sng" dirty="0">
                  <a:solidFill>
                    <a:schemeClr val="tx2"/>
                  </a:solidFill>
                  <a:cs typeface="Segoe UI Light" panose="020B0502040204020203" pitchFamily="34" charset="0"/>
                  <a:hlinkClick r:id="rId3"/>
                </a:rPr>
                <a:t>www.office.com</a:t>
              </a:r>
              <a:r>
                <a:rPr lang="en-US" sz="1400" dirty="0">
                  <a:solidFill>
                    <a:schemeClr val="tx1"/>
                  </a:solidFill>
                  <a:cs typeface="Segoe UI Light" panose="020B0502040204020203" pitchFamily="34" charset="0"/>
                </a:rPr>
                <a:t> and select </a:t>
              </a:r>
              <a:r>
                <a:rPr lang="en-US" sz="1400" b="1" dirty="0">
                  <a:solidFill>
                    <a:schemeClr val="tx1"/>
                  </a:solidFill>
                  <a:latin typeface="Segoe UI Semibold" panose="020B0702040204020203" pitchFamily="34" charset="0"/>
                  <a:cs typeface="Segoe UI Semibold" panose="020B0702040204020203" pitchFamily="34" charset="0"/>
                </a:rPr>
                <a:t>Sign in.</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Sign in with your Microsoft, work, or school account. </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Follow the steps on the screen that match the type of account you signed in with.</a:t>
              </a:r>
            </a:p>
          </p:txBody>
        </p:sp>
        <p:sp>
          <p:nvSpPr>
            <p:cNvPr id="17" name="Rectangle 16">
              <a:extLst>
                <a:ext uri="{FF2B5EF4-FFF2-40B4-BE49-F238E27FC236}">
                  <a16:creationId xmlns:a16="http://schemas.microsoft.com/office/drawing/2014/main" id="{F60F6602-199A-4A11-B0BF-5C99BBE33F9A}"/>
                </a:ext>
              </a:extLst>
            </p:cNvPr>
            <p:cNvSpPr/>
            <p:nvPr/>
          </p:nvSpPr>
          <p:spPr>
            <a:xfrm>
              <a:off x="1024103" y="1291232"/>
              <a:ext cx="2187316" cy="246221"/>
            </a:xfrm>
            <a:prstGeom prst="rect">
              <a:avLst/>
            </a:prstGeom>
            <a:noFill/>
          </p:spPr>
          <p:txBody>
            <a:bodyPr wrap="square" lIns="0" tIns="0" rIns="0" bIns="0">
              <a:noAutofit/>
            </a:bodyPr>
            <a:lstStyle/>
            <a:p>
              <a:r>
                <a:rPr lang="en-US" sz="1400" b="1" dirty="0">
                  <a:latin typeface="Segoe UI Semibold" panose="020B0702040204020203" pitchFamily="34" charset="0"/>
                  <a:cs typeface="Segoe UI Semibold" panose="020B0702040204020203" pitchFamily="34" charset="0"/>
                </a:rPr>
                <a:t>Download</a:t>
              </a:r>
            </a:p>
          </p:txBody>
        </p:sp>
      </p:grpSp>
      <p:grpSp>
        <p:nvGrpSpPr>
          <p:cNvPr id="120" name="Group 119">
            <a:extLst>
              <a:ext uri="{FF2B5EF4-FFF2-40B4-BE49-F238E27FC236}">
                <a16:creationId xmlns:a16="http://schemas.microsoft.com/office/drawing/2014/main" id="{AE273B91-5B1B-4CBA-9BC0-ECDD5A04F2D7}"/>
              </a:ext>
            </a:extLst>
          </p:cNvPr>
          <p:cNvGrpSpPr/>
          <p:nvPr/>
        </p:nvGrpSpPr>
        <p:grpSpPr>
          <a:xfrm>
            <a:off x="188986" y="1240430"/>
            <a:ext cx="715061" cy="693804"/>
            <a:chOff x="917938" y="4871808"/>
            <a:chExt cx="1324535" cy="1324535"/>
          </a:xfrm>
        </p:grpSpPr>
        <p:sp>
          <p:nvSpPr>
            <p:cNvPr id="16" name="Oval 15">
              <a:extLst>
                <a:ext uri="{FF2B5EF4-FFF2-40B4-BE49-F238E27FC236}">
                  <a16:creationId xmlns:a16="http://schemas.microsoft.com/office/drawing/2014/main" id="{5774DA00-BDCC-405C-9771-9472D85CBCF8}"/>
                </a:ext>
              </a:extLst>
            </p:cNvPr>
            <p:cNvSpPr/>
            <p:nvPr/>
          </p:nvSpPr>
          <p:spPr>
            <a:xfrm>
              <a:off x="917938" y="4871808"/>
              <a:ext cx="1324535" cy="1324535"/>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210">
                <a:gradFill>
                  <a:gsLst>
                    <a:gs pos="0">
                      <a:srgbClr val="FFFFFF"/>
                    </a:gs>
                    <a:gs pos="100000">
                      <a:srgbClr val="FFFFFF"/>
                    </a:gs>
                  </a:gsLst>
                  <a:lin ang="5400000" scaled="0"/>
                </a:gradFill>
                <a:cs typeface="Segoe UI" pitchFamily="34" charset="0"/>
              </a:endParaRPr>
            </a:p>
          </p:txBody>
        </p:sp>
        <p:sp>
          <p:nvSpPr>
            <p:cNvPr id="90" name="arrow_3" title="Icon of an arrow pointing down at a line">
              <a:extLst>
                <a:ext uri="{FF2B5EF4-FFF2-40B4-BE49-F238E27FC236}">
                  <a16:creationId xmlns:a16="http://schemas.microsoft.com/office/drawing/2014/main" id="{715D4113-4BE9-4906-B0F6-8D96D1435FA1}"/>
                </a:ext>
              </a:extLst>
            </p:cNvPr>
            <p:cNvSpPr>
              <a:spLocks noChangeAspect="1" noEditPoints="1"/>
            </p:cNvSpPr>
            <p:nvPr/>
          </p:nvSpPr>
          <p:spPr bwMode="auto">
            <a:xfrm>
              <a:off x="1350707" y="5119307"/>
              <a:ext cx="451882" cy="778236"/>
            </a:xfrm>
            <a:custGeom>
              <a:avLst/>
              <a:gdLst>
                <a:gd name="T0" fmla="*/ 144 w 144"/>
                <a:gd name="T1" fmla="*/ 132 h 248"/>
                <a:gd name="T2" fmla="*/ 72 w 144"/>
                <a:gd name="T3" fmla="*/ 203 h 248"/>
                <a:gd name="T4" fmla="*/ 0 w 144"/>
                <a:gd name="T5" fmla="*/ 132 h 248"/>
                <a:gd name="T6" fmla="*/ 72 w 144"/>
                <a:gd name="T7" fmla="*/ 203 h 248"/>
                <a:gd name="T8" fmla="*/ 72 w 144"/>
                <a:gd name="T9" fmla="*/ 0 h 248"/>
                <a:gd name="T10" fmla="*/ 0 w 144"/>
                <a:gd name="T11" fmla="*/ 248 h 248"/>
                <a:gd name="T12" fmla="*/ 144 w 144"/>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144" h="248">
                  <a:moveTo>
                    <a:pt x="144" y="132"/>
                  </a:moveTo>
                  <a:lnTo>
                    <a:pt x="72" y="203"/>
                  </a:lnTo>
                  <a:lnTo>
                    <a:pt x="0" y="132"/>
                  </a:lnTo>
                  <a:moveTo>
                    <a:pt x="72" y="203"/>
                  </a:moveTo>
                  <a:lnTo>
                    <a:pt x="72" y="0"/>
                  </a:lnTo>
                  <a:moveTo>
                    <a:pt x="0" y="248"/>
                  </a:moveTo>
                  <a:lnTo>
                    <a:pt x="144" y="248"/>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solidFill>
                  <a:srgbClr val="353535"/>
                </a:solidFill>
                <a:latin typeface="Segoe UI Semilight"/>
              </a:endParaRPr>
            </a:p>
          </p:txBody>
        </p:sp>
      </p:grpSp>
      <p:grpSp>
        <p:nvGrpSpPr>
          <p:cNvPr id="15" name="Group 14">
            <a:extLst>
              <a:ext uri="{FF2B5EF4-FFF2-40B4-BE49-F238E27FC236}">
                <a16:creationId xmlns:a16="http://schemas.microsoft.com/office/drawing/2014/main" id="{EA946690-68A8-4C7C-BE13-C6D91EE76D3F}"/>
              </a:ext>
            </a:extLst>
          </p:cNvPr>
          <p:cNvGrpSpPr/>
          <p:nvPr/>
        </p:nvGrpSpPr>
        <p:grpSpPr>
          <a:xfrm>
            <a:off x="1024103" y="2703608"/>
            <a:ext cx="4387782" cy="1897343"/>
            <a:chOff x="1024103" y="2826397"/>
            <a:chExt cx="4387782" cy="1897343"/>
          </a:xfrm>
        </p:grpSpPr>
        <p:sp>
          <p:nvSpPr>
            <p:cNvPr id="9" name="Rectangle 8">
              <a:extLst>
                <a:ext uri="{FF2B5EF4-FFF2-40B4-BE49-F238E27FC236}">
                  <a16:creationId xmlns:a16="http://schemas.microsoft.com/office/drawing/2014/main" id="{E7435B06-3863-4114-A809-1B633C509DCF}"/>
                </a:ext>
              </a:extLst>
            </p:cNvPr>
            <p:cNvSpPr>
              <a:spLocks/>
            </p:cNvSpPr>
            <p:nvPr/>
          </p:nvSpPr>
          <p:spPr>
            <a:xfrm>
              <a:off x="1024103" y="3088467"/>
              <a:ext cx="4387782" cy="16352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51460" indent="-251460">
                <a:spcBef>
                  <a:spcPts val="400"/>
                </a:spcBef>
                <a:buFont typeface="+mj-lt"/>
                <a:buAutoNum type="arabicPeriod"/>
              </a:pPr>
              <a:r>
                <a:rPr lang="en-US" sz="1400" dirty="0">
                  <a:solidFill>
                    <a:schemeClr val="tx1"/>
                  </a:solidFill>
                  <a:cs typeface="Segoe UI Light" panose="020B0502040204020203" pitchFamily="34" charset="0"/>
                </a:rPr>
                <a:t>Depending on your browser, select </a:t>
              </a:r>
              <a:r>
                <a:rPr lang="en-US" sz="1400" b="1" dirty="0">
                  <a:solidFill>
                    <a:schemeClr val="tx1"/>
                  </a:solidFill>
                  <a:latin typeface="Segoe UI Semibold" panose="020B0702040204020203" pitchFamily="34" charset="0"/>
                  <a:cs typeface="Segoe UI Semibold" panose="020B0702040204020203" pitchFamily="34" charset="0"/>
                </a:rPr>
                <a:t>Run</a:t>
              </a:r>
              <a:r>
                <a:rPr lang="en-US" sz="1400" dirty="0">
                  <a:solidFill>
                    <a:schemeClr val="tx1"/>
                  </a:solidFill>
                  <a:cs typeface="Segoe UI Light" panose="020B0502040204020203" pitchFamily="34" charset="0"/>
                </a:rPr>
                <a:t> (in Edge), </a:t>
              </a:r>
              <a:r>
                <a:rPr lang="en-US" sz="1400" b="1" dirty="0">
                  <a:solidFill>
                    <a:schemeClr val="tx1"/>
                  </a:solidFill>
                  <a:latin typeface="Segoe UI Semibold" panose="020B0702040204020203" pitchFamily="34" charset="0"/>
                  <a:cs typeface="Segoe UI Semibold" panose="020B0702040204020203" pitchFamily="34" charset="0"/>
                </a:rPr>
                <a:t>Setup</a:t>
              </a:r>
              <a:r>
                <a:rPr lang="en-US" sz="1400" dirty="0">
                  <a:solidFill>
                    <a:schemeClr val="tx1"/>
                  </a:solidFill>
                  <a:cs typeface="Segoe UI Light" panose="020B0502040204020203" pitchFamily="34" charset="0"/>
                </a:rPr>
                <a:t> (in Chrome), or </a:t>
              </a:r>
              <a:r>
                <a:rPr lang="en-US" sz="1400" b="1" dirty="0">
                  <a:solidFill>
                    <a:schemeClr val="tx1"/>
                  </a:solidFill>
                  <a:latin typeface="Segoe UI Semibold" panose="020B0702040204020203" pitchFamily="34" charset="0"/>
                  <a:cs typeface="Segoe UI Semibold" panose="020B0702040204020203" pitchFamily="34" charset="0"/>
                </a:rPr>
                <a:t>Save File </a:t>
              </a:r>
              <a:r>
                <a:rPr lang="en-US" sz="1400" dirty="0">
                  <a:solidFill>
                    <a:schemeClr val="tx1"/>
                  </a:solidFill>
                  <a:cs typeface="Segoe UI Light" panose="020B0502040204020203" pitchFamily="34" charset="0"/>
                </a:rPr>
                <a:t>(in Firefox).</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If you see the User Account Control prompt that says, “Do you want to allow this app to make changes to your device?” select </a:t>
              </a:r>
              <a:r>
                <a:rPr lang="en-US" sz="1400" b="1" dirty="0">
                  <a:solidFill>
                    <a:schemeClr val="tx1"/>
                  </a:solidFill>
                  <a:latin typeface="Segoe UI Semibold" panose="020B0702040204020203" pitchFamily="34" charset="0"/>
                  <a:cs typeface="Segoe UI Semibold" panose="020B0702040204020203" pitchFamily="34" charset="0"/>
                </a:rPr>
                <a:t>Yes</a:t>
              </a:r>
              <a:r>
                <a:rPr lang="en-US" sz="1400" dirty="0">
                  <a:solidFill>
                    <a:schemeClr val="tx1"/>
                  </a:solidFill>
                  <a:cs typeface="Segoe UI Light" panose="020B0502040204020203" pitchFamily="34" charset="0"/>
                </a:rPr>
                <a:t>.</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The installation will be finished when you "You're all set! Office is installed now." Select </a:t>
              </a:r>
              <a:r>
                <a:rPr lang="en-US" sz="1400" b="1" dirty="0">
                  <a:solidFill>
                    <a:schemeClr val="tx1"/>
                  </a:solidFill>
                  <a:latin typeface="Segoe UI Semibold" panose="020B0702040204020203" pitchFamily="34" charset="0"/>
                  <a:cs typeface="Segoe UI Semibold" panose="020B0702040204020203" pitchFamily="34" charset="0"/>
                </a:rPr>
                <a:t>Close</a:t>
              </a:r>
              <a:r>
                <a:rPr lang="en-US" sz="1400" dirty="0">
                  <a:solidFill>
                    <a:schemeClr val="tx1"/>
                  </a:solidFill>
                  <a:cs typeface="Segoe UI Light" panose="020B0502040204020203" pitchFamily="34" charset="0"/>
                </a:rPr>
                <a:t>.</a:t>
              </a:r>
            </a:p>
          </p:txBody>
        </p:sp>
        <p:sp>
          <p:nvSpPr>
            <p:cNvPr id="59" name="Rectangle 58">
              <a:extLst>
                <a:ext uri="{FF2B5EF4-FFF2-40B4-BE49-F238E27FC236}">
                  <a16:creationId xmlns:a16="http://schemas.microsoft.com/office/drawing/2014/main" id="{B1AA0184-60C5-4521-B4B2-5AAD5DA8431C}"/>
                </a:ext>
              </a:extLst>
            </p:cNvPr>
            <p:cNvSpPr/>
            <p:nvPr/>
          </p:nvSpPr>
          <p:spPr>
            <a:xfrm>
              <a:off x="1024104" y="2826397"/>
              <a:ext cx="2151832" cy="246221"/>
            </a:xfrm>
            <a:prstGeom prst="rect">
              <a:avLst/>
            </a:prstGeom>
            <a:noFill/>
          </p:spPr>
          <p:txBody>
            <a:bodyPr wrap="square" lIns="0" tIns="0" rIns="0" bIns="0">
              <a:noAutofit/>
            </a:bodyPr>
            <a:lstStyle/>
            <a:p>
              <a:r>
                <a:rPr lang="en-US" sz="1400" b="1" dirty="0">
                  <a:latin typeface="Segoe UI Semibold" panose="020B0702040204020203" pitchFamily="34" charset="0"/>
                  <a:cs typeface="Segoe UI Semibold" panose="020B0702040204020203" pitchFamily="34" charset="0"/>
                </a:rPr>
                <a:t>Install</a:t>
              </a:r>
            </a:p>
          </p:txBody>
        </p:sp>
      </p:grpSp>
      <p:grpSp>
        <p:nvGrpSpPr>
          <p:cNvPr id="117" name="Group 116">
            <a:extLst>
              <a:ext uri="{FF2B5EF4-FFF2-40B4-BE49-F238E27FC236}">
                <a16:creationId xmlns:a16="http://schemas.microsoft.com/office/drawing/2014/main" id="{A29E08CB-BCF3-485B-B847-B3454E21A34F}"/>
              </a:ext>
            </a:extLst>
          </p:cNvPr>
          <p:cNvGrpSpPr/>
          <p:nvPr/>
        </p:nvGrpSpPr>
        <p:grpSpPr>
          <a:xfrm>
            <a:off x="188986" y="2706184"/>
            <a:ext cx="715061" cy="693804"/>
            <a:chOff x="9949528" y="7635992"/>
            <a:chExt cx="1324535" cy="1324535"/>
          </a:xfrm>
        </p:grpSpPr>
        <p:sp>
          <p:nvSpPr>
            <p:cNvPr id="56" name="Oval 55">
              <a:extLst>
                <a:ext uri="{FF2B5EF4-FFF2-40B4-BE49-F238E27FC236}">
                  <a16:creationId xmlns:a16="http://schemas.microsoft.com/office/drawing/2014/main" id="{1AB72273-4E6F-48A2-A7D4-EB688EE280F1}"/>
                </a:ext>
              </a:extLst>
            </p:cNvPr>
            <p:cNvSpPr>
              <a:spLocks/>
            </p:cNvSpPr>
            <p:nvPr/>
          </p:nvSpPr>
          <p:spPr>
            <a:xfrm>
              <a:off x="9949528" y="7635992"/>
              <a:ext cx="1324535" cy="1324535"/>
            </a:xfrm>
            <a:prstGeom prst="ellipse">
              <a:avLst/>
            </a:prstGeom>
            <a:solidFill>
              <a:srgbClr val="FFFFFF"/>
            </a:solidFill>
            <a:ln w="12700" cap="sq">
              <a:solidFill>
                <a:schemeClr val="tx1"/>
              </a:solidFill>
              <a:prstDash val="solid"/>
              <a:miter lim="800000"/>
              <a:headEnd/>
              <a:tailEnd/>
            </a:ln>
          </p:spPr>
          <p:txBody>
            <a:bodyPr vert="horz" wrap="square" lIns="103632" tIns="51816" rIns="103632" bIns="51816" numCol="1" anchor="t" anchorCtr="0" compatLnSpc="1">
              <a:prstTxWarp prst="textNoShape">
                <a:avLst/>
              </a:prstTxWarp>
            </a:bodyPr>
            <a:lstStyle/>
            <a:p>
              <a:endParaRPr lang="en-US" sz="2040">
                <a:solidFill>
                  <a:srgbClr val="353535"/>
                </a:solidFill>
                <a:latin typeface="Segoe UI Semilight"/>
              </a:endParaRPr>
            </a:p>
          </p:txBody>
        </p:sp>
        <p:sp>
          <p:nvSpPr>
            <p:cNvPr id="91" name="browser_3" title="Icon of a browser window with an arrow pointing from the outside to the center">
              <a:extLst>
                <a:ext uri="{FF2B5EF4-FFF2-40B4-BE49-F238E27FC236}">
                  <a16:creationId xmlns:a16="http://schemas.microsoft.com/office/drawing/2014/main" id="{1BA36BD4-B2FF-4911-877D-716A3E1AE9C4}"/>
                </a:ext>
              </a:extLst>
            </p:cNvPr>
            <p:cNvSpPr>
              <a:spLocks noChangeAspect="1" noEditPoints="1"/>
            </p:cNvSpPr>
            <p:nvPr/>
          </p:nvSpPr>
          <p:spPr bwMode="auto">
            <a:xfrm>
              <a:off x="10201890" y="7911771"/>
              <a:ext cx="819809" cy="779786"/>
            </a:xfrm>
            <a:custGeom>
              <a:avLst/>
              <a:gdLst>
                <a:gd name="T0" fmla="*/ 130 w 335"/>
                <a:gd name="T1" fmla="*/ 33 h 318"/>
                <a:gd name="T2" fmla="*/ 335 w 335"/>
                <a:gd name="T3" fmla="*/ 33 h 318"/>
                <a:gd name="T4" fmla="*/ 335 w 335"/>
                <a:gd name="T5" fmla="*/ 318 h 318"/>
                <a:gd name="T6" fmla="*/ 0 w 335"/>
                <a:gd name="T7" fmla="*/ 318 h 318"/>
                <a:gd name="T8" fmla="*/ 0 w 335"/>
                <a:gd name="T9" fmla="*/ 33 h 318"/>
                <a:gd name="T10" fmla="*/ 0 w 335"/>
                <a:gd name="T11" fmla="*/ 33 h 318"/>
                <a:gd name="T12" fmla="*/ 71 w 335"/>
                <a:gd name="T13" fmla="*/ 33 h 318"/>
                <a:gd name="T14" fmla="*/ 130 w 335"/>
                <a:gd name="T15" fmla="*/ 97 h 318"/>
                <a:gd name="T16" fmla="*/ 335 w 335"/>
                <a:gd name="T17" fmla="*/ 97 h 318"/>
                <a:gd name="T18" fmla="*/ 0 w 335"/>
                <a:gd name="T19" fmla="*/ 97 h 318"/>
                <a:gd name="T20" fmla="*/ 67 w 335"/>
                <a:gd name="T21" fmla="*/ 97 h 318"/>
                <a:gd name="T22" fmla="*/ 293 w 335"/>
                <a:gd name="T23" fmla="*/ 69 h 318"/>
                <a:gd name="T24" fmla="*/ 298 w 335"/>
                <a:gd name="T25" fmla="*/ 64 h 318"/>
                <a:gd name="T26" fmla="*/ 293 w 335"/>
                <a:gd name="T27" fmla="*/ 60 h 318"/>
                <a:gd name="T28" fmla="*/ 289 w 335"/>
                <a:gd name="T29" fmla="*/ 64 h 318"/>
                <a:gd name="T30" fmla="*/ 293 w 335"/>
                <a:gd name="T31" fmla="*/ 69 h 318"/>
                <a:gd name="T32" fmla="*/ 240 w 335"/>
                <a:gd name="T33" fmla="*/ 69 h 318"/>
                <a:gd name="T34" fmla="*/ 245 w 335"/>
                <a:gd name="T35" fmla="*/ 64 h 318"/>
                <a:gd name="T36" fmla="*/ 240 w 335"/>
                <a:gd name="T37" fmla="*/ 60 h 318"/>
                <a:gd name="T38" fmla="*/ 235 w 335"/>
                <a:gd name="T39" fmla="*/ 64 h 318"/>
                <a:gd name="T40" fmla="*/ 240 w 335"/>
                <a:gd name="T41" fmla="*/ 69 h 318"/>
                <a:gd name="T42" fmla="*/ 187 w 335"/>
                <a:gd name="T43" fmla="*/ 69 h 318"/>
                <a:gd name="T44" fmla="*/ 192 w 335"/>
                <a:gd name="T45" fmla="*/ 64 h 318"/>
                <a:gd name="T46" fmla="*/ 187 w 335"/>
                <a:gd name="T47" fmla="*/ 60 h 318"/>
                <a:gd name="T48" fmla="*/ 182 w 335"/>
                <a:gd name="T49" fmla="*/ 64 h 318"/>
                <a:gd name="T50" fmla="*/ 187 w 335"/>
                <a:gd name="T51" fmla="*/ 69 h 318"/>
                <a:gd name="T52" fmla="*/ 49 w 335"/>
                <a:gd name="T53" fmla="*/ 190 h 318"/>
                <a:gd name="T54" fmla="*/ 100 w 335"/>
                <a:gd name="T55" fmla="*/ 240 h 318"/>
                <a:gd name="T56" fmla="*/ 151 w 335"/>
                <a:gd name="T57" fmla="*/ 190 h 318"/>
                <a:gd name="T58" fmla="*/ 100 w 335"/>
                <a:gd name="T59" fmla="*/ 0 h 318"/>
                <a:gd name="T60" fmla="*/ 100 w 335"/>
                <a:gd name="T61" fmla="*/ 24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35" h="318">
                  <a:moveTo>
                    <a:pt x="130" y="33"/>
                  </a:moveTo>
                  <a:cubicBezTo>
                    <a:pt x="335" y="33"/>
                    <a:pt x="335" y="33"/>
                    <a:pt x="335" y="33"/>
                  </a:cubicBezTo>
                  <a:cubicBezTo>
                    <a:pt x="335" y="318"/>
                    <a:pt x="335" y="318"/>
                    <a:pt x="335" y="318"/>
                  </a:cubicBezTo>
                  <a:cubicBezTo>
                    <a:pt x="0" y="318"/>
                    <a:pt x="0" y="318"/>
                    <a:pt x="0" y="318"/>
                  </a:cubicBezTo>
                  <a:cubicBezTo>
                    <a:pt x="0" y="33"/>
                    <a:pt x="0" y="33"/>
                    <a:pt x="0" y="33"/>
                  </a:cubicBezTo>
                  <a:cubicBezTo>
                    <a:pt x="0" y="33"/>
                    <a:pt x="0" y="33"/>
                    <a:pt x="0" y="33"/>
                  </a:cubicBezTo>
                  <a:cubicBezTo>
                    <a:pt x="71" y="33"/>
                    <a:pt x="71" y="33"/>
                    <a:pt x="71" y="33"/>
                  </a:cubicBezTo>
                  <a:moveTo>
                    <a:pt x="130" y="97"/>
                  </a:moveTo>
                  <a:cubicBezTo>
                    <a:pt x="335" y="97"/>
                    <a:pt x="335" y="97"/>
                    <a:pt x="335" y="97"/>
                  </a:cubicBezTo>
                  <a:moveTo>
                    <a:pt x="0" y="97"/>
                  </a:moveTo>
                  <a:cubicBezTo>
                    <a:pt x="67" y="97"/>
                    <a:pt x="67" y="97"/>
                    <a:pt x="67" y="97"/>
                  </a:cubicBezTo>
                  <a:moveTo>
                    <a:pt x="293" y="69"/>
                  </a:moveTo>
                  <a:cubicBezTo>
                    <a:pt x="296" y="69"/>
                    <a:pt x="298" y="67"/>
                    <a:pt x="298" y="64"/>
                  </a:cubicBezTo>
                  <a:cubicBezTo>
                    <a:pt x="298" y="62"/>
                    <a:pt x="296" y="60"/>
                    <a:pt x="293" y="60"/>
                  </a:cubicBezTo>
                  <a:cubicBezTo>
                    <a:pt x="291" y="60"/>
                    <a:pt x="289" y="62"/>
                    <a:pt x="289" y="64"/>
                  </a:cubicBezTo>
                  <a:cubicBezTo>
                    <a:pt x="289" y="67"/>
                    <a:pt x="291" y="69"/>
                    <a:pt x="293" y="69"/>
                  </a:cubicBezTo>
                  <a:close/>
                  <a:moveTo>
                    <a:pt x="240" y="69"/>
                  </a:moveTo>
                  <a:cubicBezTo>
                    <a:pt x="243" y="69"/>
                    <a:pt x="245" y="67"/>
                    <a:pt x="245" y="64"/>
                  </a:cubicBezTo>
                  <a:cubicBezTo>
                    <a:pt x="245" y="62"/>
                    <a:pt x="243" y="60"/>
                    <a:pt x="240" y="60"/>
                  </a:cubicBezTo>
                  <a:cubicBezTo>
                    <a:pt x="238" y="60"/>
                    <a:pt x="235" y="62"/>
                    <a:pt x="235" y="64"/>
                  </a:cubicBezTo>
                  <a:cubicBezTo>
                    <a:pt x="235" y="67"/>
                    <a:pt x="238" y="69"/>
                    <a:pt x="240" y="69"/>
                  </a:cubicBezTo>
                  <a:close/>
                  <a:moveTo>
                    <a:pt x="187" y="69"/>
                  </a:moveTo>
                  <a:cubicBezTo>
                    <a:pt x="189" y="69"/>
                    <a:pt x="192" y="67"/>
                    <a:pt x="192" y="64"/>
                  </a:cubicBezTo>
                  <a:cubicBezTo>
                    <a:pt x="192" y="62"/>
                    <a:pt x="189" y="60"/>
                    <a:pt x="187" y="60"/>
                  </a:cubicBezTo>
                  <a:cubicBezTo>
                    <a:pt x="184" y="60"/>
                    <a:pt x="182" y="62"/>
                    <a:pt x="182" y="64"/>
                  </a:cubicBezTo>
                  <a:cubicBezTo>
                    <a:pt x="182" y="67"/>
                    <a:pt x="184" y="69"/>
                    <a:pt x="187" y="69"/>
                  </a:cubicBezTo>
                  <a:close/>
                  <a:moveTo>
                    <a:pt x="49" y="190"/>
                  </a:moveTo>
                  <a:cubicBezTo>
                    <a:pt x="100" y="240"/>
                    <a:pt x="100" y="240"/>
                    <a:pt x="100" y="240"/>
                  </a:cubicBezTo>
                  <a:cubicBezTo>
                    <a:pt x="151" y="190"/>
                    <a:pt x="151" y="190"/>
                    <a:pt x="151" y="190"/>
                  </a:cubicBezTo>
                  <a:moveTo>
                    <a:pt x="100" y="0"/>
                  </a:moveTo>
                  <a:cubicBezTo>
                    <a:pt x="100" y="240"/>
                    <a:pt x="100" y="240"/>
                    <a:pt x="100" y="240"/>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solidFill>
                  <a:srgbClr val="353535"/>
                </a:solidFill>
                <a:latin typeface="Segoe UI Semilight"/>
              </a:endParaRPr>
            </a:p>
          </p:txBody>
        </p:sp>
      </p:grpSp>
      <p:grpSp>
        <p:nvGrpSpPr>
          <p:cNvPr id="14" name="Group 13">
            <a:extLst>
              <a:ext uri="{FF2B5EF4-FFF2-40B4-BE49-F238E27FC236}">
                <a16:creationId xmlns:a16="http://schemas.microsoft.com/office/drawing/2014/main" id="{E44615A7-7EAC-42D6-A993-D91FDDED633F}"/>
              </a:ext>
            </a:extLst>
          </p:cNvPr>
          <p:cNvGrpSpPr/>
          <p:nvPr/>
        </p:nvGrpSpPr>
        <p:grpSpPr>
          <a:xfrm>
            <a:off x="1024103" y="4767117"/>
            <a:ext cx="4387785" cy="2156234"/>
            <a:chOff x="1024103" y="4817919"/>
            <a:chExt cx="4387785" cy="2156234"/>
          </a:xfrm>
        </p:grpSpPr>
        <p:sp>
          <p:nvSpPr>
            <p:cNvPr id="10" name="Rectangle 9">
              <a:extLst>
                <a:ext uri="{FF2B5EF4-FFF2-40B4-BE49-F238E27FC236}">
                  <a16:creationId xmlns:a16="http://schemas.microsoft.com/office/drawing/2014/main" id="{082C285D-2CFF-4166-8879-C9075DC6B0AA}"/>
                </a:ext>
              </a:extLst>
            </p:cNvPr>
            <p:cNvSpPr>
              <a:spLocks/>
            </p:cNvSpPr>
            <p:nvPr/>
          </p:nvSpPr>
          <p:spPr>
            <a:xfrm>
              <a:off x="1024103" y="5079988"/>
              <a:ext cx="4387785" cy="1894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51460" indent="-251460">
                <a:spcBef>
                  <a:spcPts val="400"/>
                </a:spcBef>
                <a:buFont typeface="+mj-lt"/>
                <a:buAutoNum type="arabicPeriod"/>
              </a:pPr>
              <a:r>
                <a:rPr lang="en-US" sz="1400" dirty="0">
                  <a:solidFill>
                    <a:schemeClr val="tx1"/>
                  </a:solidFill>
                  <a:cs typeface="Segoe UI Light" panose="020B0502040204020203" pitchFamily="34" charset="0"/>
                </a:rPr>
                <a:t>To open an Office app, select the </a:t>
              </a:r>
              <a:r>
                <a:rPr lang="en-US" sz="1400" b="1" dirty="0">
                  <a:solidFill>
                    <a:schemeClr val="tx1"/>
                  </a:solidFill>
                  <a:latin typeface="Segoe UI Semibold" panose="020B0702040204020203" pitchFamily="34" charset="0"/>
                  <a:cs typeface="Segoe UI Semibold" panose="020B0702040204020203" pitchFamily="34" charset="0"/>
                </a:rPr>
                <a:t>Start</a:t>
              </a:r>
              <a:r>
                <a:rPr lang="en-US" sz="1400" dirty="0">
                  <a:solidFill>
                    <a:schemeClr val="tx1"/>
                  </a:solidFill>
                  <a:cs typeface="Segoe UI Light" panose="020B0502040204020203" pitchFamily="34" charset="0"/>
                </a:rPr>
                <a:t> button (lower-left corner of your screen) and type the name of the Office app (like Word) and select its icon in the search results.</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When the Office app opens, accept the license agreement. Office is activated and ready to use.</a:t>
              </a:r>
            </a:p>
            <a:p>
              <a:pPr marL="251460" indent="-251460">
                <a:spcBef>
                  <a:spcPts val="400"/>
                </a:spcBef>
                <a:buFont typeface="+mj-lt"/>
                <a:buAutoNum type="arabicPeriod"/>
              </a:pPr>
              <a:r>
                <a:rPr lang="en-US" sz="1400" dirty="0">
                  <a:solidFill>
                    <a:schemeClr val="tx1"/>
                  </a:solidFill>
                  <a:cs typeface="Segoe UI Light" panose="020B0502040204020203" pitchFamily="34" charset="0"/>
                </a:rPr>
                <a:t>To activate Office on non-Microsoft devices follow the </a:t>
              </a:r>
              <a:r>
                <a:rPr lang="en-US" sz="1400" dirty="0">
                  <a:solidFill>
                    <a:schemeClr val="tx2"/>
                  </a:solidFill>
                  <a:cs typeface="Segoe UI Light" panose="020B0502040204020203" pitchFamily="34" charset="0"/>
                  <a:hlinkClick r:id="rId4">
                    <a:extLst>
                      <a:ext uri="{A12FA001-AC4F-418D-AE19-62706E023703}">
                        <ahyp:hlinkClr xmlns:ahyp="http://schemas.microsoft.com/office/drawing/2018/hyperlinkcolor" val="tx"/>
                      </a:ext>
                    </a:extLst>
                  </a:hlinkClick>
                </a:rPr>
                <a:t>activation directions located on support.office.com</a:t>
              </a:r>
              <a:r>
                <a:rPr lang="en-US" sz="1400" dirty="0">
                  <a:solidFill>
                    <a:schemeClr val="tx2"/>
                  </a:solidFill>
                  <a:cs typeface="Segoe UI Light" panose="020B0502040204020203" pitchFamily="34" charset="0"/>
                </a:rPr>
                <a:t>. </a:t>
              </a:r>
            </a:p>
          </p:txBody>
        </p:sp>
        <p:sp>
          <p:nvSpPr>
            <p:cNvPr id="60" name="Rectangle 59">
              <a:extLst>
                <a:ext uri="{FF2B5EF4-FFF2-40B4-BE49-F238E27FC236}">
                  <a16:creationId xmlns:a16="http://schemas.microsoft.com/office/drawing/2014/main" id="{A29FA4F2-19BF-4300-A292-B0AFC754B7B9}"/>
                </a:ext>
              </a:extLst>
            </p:cNvPr>
            <p:cNvSpPr/>
            <p:nvPr/>
          </p:nvSpPr>
          <p:spPr>
            <a:xfrm>
              <a:off x="1024103" y="4817919"/>
              <a:ext cx="2105398" cy="246221"/>
            </a:xfrm>
            <a:prstGeom prst="rect">
              <a:avLst/>
            </a:prstGeom>
            <a:noFill/>
          </p:spPr>
          <p:txBody>
            <a:bodyPr wrap="square" lIns="0" tIns="0" rIns="0" bIns="0">
              <a:noAutofit/>
            </a:bodyPr>
            <a:lstStyle/>
            <a:p>
              <a:r>
                <a:rPr lang="en-US" sz="1400" b="1">
                  <a:latin typeface="Segoe UI Semibold" panose="020B0702040204020203" pitchFamily="34" charset="0"/>
                  <a:cs typeface="Segoe UI Semibold" panose="020B0702040204020203" pitchFamily="34" charset="0"/>
                </a:rPr>
                <a:t>Activate</a:t>
              </a:r>
            </a:p>
          </p:txBody>
        </p:sp>
      </p:grpSp>
      <p:grpSp>
        <p:nvGrpSpPr>
          <p:cNvPr id="119" name="Group 118">
            <a:extLst>
              <a:ext uri="{FF2B5EF4-FFF2-40B4-BE49-F238E27FC236}">
                <a16:creationId xmlns:a16="http://schemas.microsoft.com/office/drawing/2014/main" id="{962C35BA-BACC-4F0B-8276-C322945F5478}"/>
              </a:ext>
            </a:extLst>
          </p:cNvPr>
          <p:cNvGrpSpPr/>
          <p:nvPr/>
        </p:nvGrpSpPr>
        <p:grpSpPr>
          <a:xfrm>
            <a:off x="188986" y="4805921"/>
            <a:ext cx="715061" cy="693804"/>
            <a:chOff x="917938" y="10260515"/>
            <a:chExt cx="1287088" cy="1324535"/>
          </a:xfrm>
        </p:grpSpPr>
        <p:sp>
          <p:nvSpPr>
            <p:cNvPr id="57" name="Oval 56">
              <a:extLst>
                <a:ext uri="{FF2B5EF4-FFF2-40B4-BE49-F238E27FC236}">
                  <a16:creationId xmlns:a16="http://schemas.microsoft.com/office/drawing/2014/main" id="{21D2D00F-BCAE-44CB-98C2-A71BC62E34C3}"/>
                </a:ext>
              </a:extLst>
            </p:cNvPr>
            <p:cNvSpPr>
              <a:spLocks/>
            </p:cNvSpPr>
            <p:nvPr/>
          </p:nvSpPr>
          <p:spPr>
            <a:xfrm>
              <a:off x="917938" y="10260515"/>
              <a:ext cx="1287088" cy="1324535"/>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algn="ctr" defTabSz="1025719" fontAlgn="base">
                <a:lnSpc>
                  <a:spcPct val="90000"/>
                </a:lnSpc>
                <a:spcBef>
                  <a:spcPct val="0"/>
                </a:spcBef>
                <a:spcAft>
                  <a:spcPct val="0"/>
                </a:spcAft>
              </a:pPr>
              <a:endParaRPr lang="en-US" sz="1210">
                <a:gradFill>
                  <a:gsLst>
                    <a:gs pos="0">
                      <a:srgbClr val="FFFFFF"/>
                    </a:gs>
                    <a:gs pos="100000">
                      <a:srgbClr val="FFFFFF"/>
                    </a:gs>
                  </a:gsLst>
                  <a:lin ang="5400000" scaled="0"/>
                </a:gradFill>
                <a:cs typeface="Segoe UI" pitchFamily="34" charset="0"/>
              </a:endParaRPr>
            </a:p>
          </p:txBody>
        </p:sp>
        <p:sp>
          <p:nvSpPr>
            <p:cNvPr id="92" name="check 3" title="Icon of a checkmark with a circle around it">
              <a:extLst>
                <a:ext uri="{FF2B5EF4-FFF2-40B4-BE49-F238E27FC236}">
                  <a16:creationId xmlns:a16="http://schemas.microsoft.com/office/drawing/2014/main" id="{AEC606B6-E0A2-45BC-A2C8-8033120AB598}"/>
                </a:ext>
              </a:extLst>
            </p:cNvPr>
            <p:cNvSpPr>
              <a:spLocks noChangeAspect="1" noEditPoints="1"/>
            </p:cNvSpPr>
            <p:nvPr/>
          </p:nvSpPr>
          <p:spPr bwMode="auto">
            <a:xfrm>
              <a:off x="1170805" y="10534370"/>
              <a:ext cx="781354" cy="776824"/>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2040">
                <a:solidFill>
                  <a:srgbClr val="353535"/>
                </a:solidFill>
                <a:latin typeface="Segoe UI Semilight"/>
              </a:endParaRPr>
            </a:p>
          </p:txBody>
        </p:sp>
      </p:grpSp>
      <p:grpSp>
        <p:nvGrpSpPr>
          <p:cNvPr id="64" name="Group 63">
            <a:extLst>
              <a:ext uri="{FF2B5EF4-FFF2-40B4-BE49-F238E27FC236}">
                <a16:creationId xmlns:a16="http://schemas.microsoft.com/office/drawing/2014/main" id="{803D8F7D-B41B-4AC7-B6C8-B32A57069B6B}"/>
              </a:ext>
            </a:extLst>
          </p:cNvPr>
          <p:cNvGrpSpPr/>
          <p:nvPr/>
        </p:nvGrpSpPr>
        <p:grpSpPr>
          <a:xfrm flipV="1">
            <a:off x="5074355" y="8441427"/>
            <a:ext cx="1545953" cy="1482299"/>
            <a:chOff x="9462221" y="13482582"/>
            <a:chExt cx="3768097" cy="4043107"/>
          </a:xfrm>
        </p:grpSpPr>
        <p:sp>
          <p:nvSpPr>
            <p:cNvPr id="65" name="Arc 64">
              <a:extLst>
                <a:ext uri="{FF2B5EF4-FFF2-40B4-BE49-F238E27FC236}">
                  <a16:creationId xmlns:a16="http://schemas.microsoft.com/office/drawing/2014/main" id="{00068E4B-385E-4058-8DCF-FE34FD1E4DA6}"/>
                </a:ext>
              </a:extLst>
            </p:cNvPr>
            <p:cNvSpPr/>
            <p:nvPr/>
          </p:nvSpPr>
          <p:spPr>
            <a:xfrm flipH="1">
              <a:off x="9462221" y="13482582"/>
              <a:ext cx="2019282" cy="2021552"/>
            </a:xfrm>
            <a:prstGeom prst="arc">
              <a:avLst>
                <a:gd name="adj1" fmla="val 21700"/>
                <a:gd name="adj2" fmla="val 5448601"/>
              </a:avLst>
            </a:pr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sp>
          <p:nvSpPr>
            <p:cNvPr id="66" name="Arc 65">
              <a:extLst>
                <a:ext uri="{FF2B5EF4-FFF2-40B4-BE49-F238E27FC236}">
                  <a16:creationId xmlns:a16="http://schemas.microsoft.com/office/drawing/2014/main" id="{FE710170-B312-4140-98AA-761AE4977220}"/>
                </a:ext>
              </a:extLst>
            </p:cNvPr>
            <p:cNvSpPr/>
            <p:nvPr/>
          </p:nvSpPr>
          <p:spPr>
            <a:xfrm rot="10800000" flipH="1">
              <a:off x="11211036" y="15504137"/>
              <a:ext cx="2019282" cy="2021552"/>
            </a:xfrm>
            <a:prstGeom prst="arc">
              <a:avLst>
                <a:gd name="adj1" fmla="val 21543867"/>
                <a:gd name="adj2" fmla="val 5448601"/>
              </a:avLst>
            </a:pr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cxnSp>
          <p:nvCxnSpPr>
            <p:cNvPr id="67" name="Straight Connector 66">
              <a:extLst>
                <a:ext uri="{FF2B5EF4-FFF2-40B4-BE49-F238E27FC236}">
                  <a16:creationId xmlns:a16="http://schemas.microsoft.com/office/drawing/2014/main" id="{04507604-9B92-43DD-A389-15B0AE2960A3}"/>
                </a:ext>
              </a:extLst>
            </p:cNvPr>
            <p:cNvCxnSpPr>
              <a:cxnSpLocks/>
            </p:cNvCxnSpPr>
            <p:nvPr/>
          </p:nvCxnSpPr>
          <p:spPr>
            <a:xfrm>
              <a:off x="10486152" y="15504134"/>
              <a:ext cx="1720234"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68" name="Touchscreen" title="Icon of a closed hand with one finger touching a screen">
            <a:extLst>
              <a:ext uri="{FF2B5EF4-FFF2-40B4-BE49-F238E27FC236}">
                <a16:creationId xmlns:a16="http://schemas.microsoft.com/office/drawing/2014/main" id="{E66A9806-4453-4656-9E5C-7773C6C5DAC7}"/>
              </a:ext>
            </a:extLst>
          </p:cNvPr>
          <p:cNvSpPr>
            <a:spLocks noChangeAspect="1" noEditPoints="1"/>
          </p:cNvSpPr>
          <p:nvPr/>
        </p:nvSpPr>
        <p:spPr bwMode="auto">
          <a:xfrm>
            <a:off x="6139488" y="7921150"/>
            <a:ext cx="1015779" cy="915714"/>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lin ang="5400000" scaled="1"/>
              </a:gradFill>
            </a:endParaRPr>
          </a:p>
        </p:txBody>
      </p:sp>
      <p:cxnSp>
        <p:nvCxnSpPr>
          <p:cNvPr id="69" name="Straight Connector 68">
            <a:extLst>
              <a:ext uri="{FF2B5EF4-FFF2-40B4-BE49-F238E27FC236}">
                <a16:creationId xmlns:a16="http://schemas.microsoft.com/office/drawing/2014/main" id="{9866D917-AD17-47EB-B477-EDE7BDD4FA30}"/>
              </a:ext>
            </a:extLst>
          </p:cNvPr>
          <p:cNvCxnSpPr>
            <a:cxnSpLocks/>
          </p:cNvCxnSpPr>
          <p:nvPr/>
        </p:nvCxnSpPr>
        <p:spPr>
          <a:xfrm flipV="1">
            <a:off x="6622316" y="7016260"/>
            <a:ext cx="0" cy="911079"/>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70" name="Rectangle 69">
            <a:extLst>
              <a:ext uri="{FF2B5EF4-FFF2-40B4-BE49-F238E27FC236}">
                <a16:creationId xmlns:a16="http://schemas.microsoft.com/office/drawing/2014/main" id="{FA9B113D-5E52-4236-AE8F-8924B39624BB}"/>
              </a:ext>
            </a:extLst>
          </p:cNvPr>
          <p:cNvSpPr/>
          <p:nvPr/>
        </p:nvSpPr>
        <p:spPr>
          <a:xfrm>
            <a:off x="154226" y="7570515"/>
            <a:ext cx="4112963" cy="1384995"/>
          </a:xfrm>
          <a:prstGeom prst="rect">
            <a:avLst/>
          </a:prstGeom>
        </p:spPr>
        <p:txBody>
          <a:bodyPr wrap="square">
            <a:spAutoFit/>
          </a:bodyPr>
          <a:lstStyle/>
          <a:p>
            <a:r>
              <a:rPr lang="en-US" sz="2800" dirty="0">
                <a:solidFill>
                  <a:schemeClr val="bg1"/>
                </a:solidFill>
                <a:latin typeface="Segoe UI Semibold" panose="020B0702040204020203" pitchFamily="34" charset="0"/>
                <a:cs typeface="Segoe UI Semibold" panose="020B0702040204020203" pitchFamily="34" charset="0"/>
              </a:rPr>
              <a:t>Make life more organized, secure, and creative with Office 365</a:t>
            </a:r>
          </a:p>
        </p:txBody>
      </p:sp>
      <p:sp>
        <p:nvSpPr>
          <p:cNvPr id="46" name="Rectangle 45">
            <a:extLst>
              <a:ext uri="{FF2B5EF4-FFF2-40B4-BE49-F238E27FC236}">
                <a16:creationId xmlns:a16="http://schemas.microsoft.com/office/drawing/2014/main" id="{C8387356-2F8A-4785-A32A-3991ABD45EDD}"/>
              </a:ext>
            </a:extLst>
          </p:cNvPr>
          <p:cNvSpPr>
            <a:spLocks/>
          </p:cNvSpPr>
          <p:nvPr/>
        </p:nvSpPr>
        <p:spPr>
          <a:xfrm>
            <a:off x="5798966" y="5040664"/>
            <a:ext cx="1762975" cy="716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US" sz="1400" dirty="0">
                <a:solidFill>
                  <a:schemeClr val="tx1"/>
                </a:solidFill>
                <a:cs typeface="Segoe UI Light" panose="020B0502040204020203" pitchFamily="34" charset="0"/>
              </a:rPr>
              <a:t>To set up Office 365 on your phone or other mobile device, visit the </a:t>
            </a:r>
            <a:r>
              <a:rPr lang="en-US" sz="1400" dirty="0">
                <a:solidFill>
                  <a:schemeClr val="tx2"/>
                </a:solidFill>
                <a:cs typeface="Segoe UI Light" panose="020B0502040204020203" pitchFamily="34" charset="0"/>
                <a:hlinkClick r:id="rId5">
                  <a:extLst>
                    <a:ext uri="{A12FA001-AC4F-418D-AE19-62706E023703}">
                      <ahyp:hlinkClr xmlns:ahyp="http://schemas.microsoft.com/office/drawing/2018/hyperlinkcolor" val="tx"/>
                    </a:ext>
                  </a:extLst>
                </a:hlinkClick>
              </a:rPr>
              <a:t>install guide at support.office.com</a:t>
            </a:r>
            <a:r>
              <a:rPr lang="en-US" sz="1400" dirty="0">
                <a:solidFill>
                  <a:schemeClr val="tx2"/>
                </a:solidFill>
                <a:cs typeface="Segoe UI Light" panose="020B0502040204020203" pitchFamily="34" charset="0"/>
              </a:rPr>
              <a:t> </a:t>
            </a:r>
            <a:r>
              <a:rPr lang="en-US" sz="1400" dirty="0">
                <a:solidFill>
                  <a:schemeClr val="tx1"/>
                </a:solidFill>
                <a:cs typeface="Segoe UI Light" panose="020B0502040204020203" pitchFamily="34" charset="0"/>
              </a:rPr>
              <a:t>for instructions</a:t>
            </a:r>
          </a:p>
        </p:txBody>
      </p:sp>
      <p:sp>
        <p:nvSpPr>
          <p:cNvPr id="47" name="Rectangle 46">
            <a:extLst>
              <a:ext uri="{FF2B5EF4-FFF2-40B4-BE49-F238E27FC236}">
                <a16:creationId xmlns:a16="http://schemas.microsoft.com/office/drawing/2014/main" id="{BECC66F3-F9B4-4212-AD15-098F6548ACEB}"/>
              </a:ext>
            </a:extLst>
          </p:cNvPr>
          <p:cNvSpPr/>
          <p:nvPr/>
        </p:nvSpPr>
        <p:spPr>
          <a:xfrm>
            <a:off x="5672722" y="4676258"/>
            <a:ext cx="2113700" cy="307777"/>
          </a:xfrm>
          <a:prstGeom prst="rect">
            <a:avLst/>
          </a:prstGeom>
          <a:noFill/>
        </p:spPr>
        <p:txBody>
          <a:bodyPr wrap="square">
            <a:spAutoFit/>
          </a:bodyPr>
          <a:lstStyle/>
          <a:p>
            <a:pPr algn="ctr"/>
            <a:r>
              <a:rPr lang="en-US" sz="1400" b="1" dirty="0">
                <a:latin typeface="Segoe UI Semibold" panose="020B0702040204020203" pitchFamily="34" charset="0"/>
                <a:cs typeface="Segoe UI Semibold" panose="020B0702040204020203" pitchFamily="34" charset="0"/>
              </a:rPr>
              <a:t>Mobile Devices</a:t>
            </a:r>
          </a:p>
        </p:txBody>
      </p:sp>
      <p:pic>
        <p:nvPicPr>
          <p:cNvPr id="49" name="Picture 48">
            <a:extLst>
              <a:ext uri="{FF2B5EF4-FFF2-40B4-BE49-F238E27FC236}">
                <a16:creationId xmlns:a16="http://schemas.microsoft.com/office/drawing/2014/main" id="{625D7651-94EE-4139-9E3B-96A80033C9BF}"/>
              </a:ext>
            </a:extLst>
          </p:cNvPr>
          <p:cNvPicPr>
            <a:picLocks noChangeAspect="1"/>
          </p:cNvPicPr>
          <p:nvPr/>
        </p:nvPicPr>
        <p:blipFill rotWithShape="1">
          <a:blip r:embed="rId6">
            <a:extLst>
              <a:ext uri="{28A0092B-C50C-407E-A947-70E740481C1C}">
                <a14:useLocalDpi xmlns:a14="http://schemas.microsoft.com/office/drawing/2010/main" val="0"/>
              </a:ext>
            </a:extLst>
          </a:blip>
          <a:srcRect l="38684" t="19956" r="38501" b="25146"/>
          <a:stretch/>
        </p:blipFill>
        <p:spPr>
          <a:xfrm>
            <a:off x="5581732" y="1086195"/>
            <a:ext cx="2190668" cy="3517315"/>
          </a:xfrm>
          <a:custGeom>
            <a:avLst/>
            <a:gdLst>
              <a:gd name="connsiteX0" fmla="*/ 0 w 2190668"/>
              <a:gd name="connsiteY0" fmla="*/ 0 h 1690610"/>
              <a:gd name="connsiteX1" fmla="*/ 2190668 w 2190668"/>
              <a:gd name="connsiteY1" fmla="*/ 0 h 1690610"/>
              <a:gd name="connsiteX2" fmla="*/ 2190668 w 2190668"/>
              <a:gd name="connsiteY2" fmla="*/ 1690610 h 1690610"/>
              <a:gd name="connsiteX3" fmla="*/ 0 w 2190668"/>
              <a:gd name="connsiteY3" fmla="*/ 1690610 h 1690610"/>
            </a:gdLst>
            <a:ahLst/>
            <a:cxnLst>
              <a:cxn ang="0">
                <a:pos x="connsiteX0" y="connsiteY0"/>
              </a:cxn>
              <a:cxn ang="0">
                <a:pos x="connsiteX1" y="connsiteY1"/>
              </a:cxn>
              <a:cxn ang="0">
                <a:pos x="connsiteX2" y="connsiteY2"/>
              </a:cxn>
              <a:cxn ang="0">
                <a:pos x="connsiteX3" y="connsiteY3"/>
              </a:cxn>
            </a:cxnLst>
            <a:rect l="l" t="t" r="r" b="b"/>
            <a:pathLst>
              <a:path w="2190668" h="1690610">
                <a:moveTo>
                  <a:pt x="0" y="0"/>
                </a:moveTo>
                <a:lnTo>
                  <a:pt x="2190668" y="0"/>
                </a:lnTo>
                <a:lnTo>
                  <a:pt x="2190668" y="1690610"/>
                </a:lnTo>
                <a:lnTo>
                  <a:pt x="0" y="1690610"/>
                </a:lnTo>
                <a:close/>
              </a:path>
            </a:pathLst>
          </a:custGeom>
        </p:spPr>
      </p:pic>
      <p:sp>
        <p:nvSpPr>
          <p:cNvPr id="50" name="Rectangle 49">
            <a:extLst>
              <a:ext uri="{FF2B5EF4-FFF2-40B4-BE49-F238E27FC236}">
                <a16:creationId xmlns:a16="http://schemas.microsoft.com/office/drawing/2014/main" id="{9AF76E8F-9699-4E5F-AE05-2E89577D6984}"/>
              </a:ext>
            </a:extLst>
          </p:cNvPr>
          <p:cNvSpPr>
            <a:spLocks/>
          </p:cNvSpPr>
          <p:nvPr/>
        </p:nvSpPr>
        <p:spPr>
          <a:xfrm>
            <a:off x="5581732" y="1086195"/>
            <a:ext cx="2190668" cy="351731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 tIns="50292" rIns="100584" bIns="50292" numCol="1" spcCol="0" rtlCol="0" fromWordArt="0" anchor="ctr" anchorCtr="0" forceAA="0" compatLnSpc="1">
            <a:prstTxWarp prst="textNoShape">
              <a:avLst/>
            </a:prstTxWarp>
            <a:noAutofit/>
          </a:bodyPr>
          <a:lstStyle/>
          <a:p>
            <a:pPr algn="ctr"/>
            <a:endParaRPr lang="en-US" sz="1100"/>
          </a:p>
        </p:txBody>
      </p:sp>
      <p:sp>
        <p:nvSpPr>
          <p:cNvPr id="43" name="Rectangle 42">
            <a:extLst>
              <a:ext uri="{FF2B5EF4-FFF2-40B4-BE49-F238E27FC236}">
                <a16:creationId xmlns:a16="http://schemas.microsoft.com/office/drawing/2014/main" id="{46FEACE1-9BAD-4C96-ABF2-88DE9EC7C35F}"/>
              </a:ext>
            </a:extLst>
          </p:cNvPr>
          <p:cNvSpPr/>
          <p:nvPr/>
        </p:nvSpPr>
        <p:spPr>
          <a:xfrm>
            <a:off x="905782" y="299968"/>
            <a:ext cx="5960836" cy="480131"/>
          </a:xfrm>
          <a:prstGeom prst="rect">
            <a:avLst/>
          </a:prstGeom>
        </p:spPr>
        <p:txBody>
          <a:bodyPr wrap="square">
            <a:spAutoFit/>
          </a:bodyPr>
          <a:lstStyle/>
          <a:p>
            <a:pPr lvl="0" algn="ctr" defTabSz="731152" fontAlgn="base">
              <a:lnSpc>
                <a:spcPct val="90000"/>
              </a:lnSpc>
              <a:spcBef>
                <a:spcPct val="0"/>
              </a:spcBef>
              <a:spcAft>
                <a:spcPct val="0"/>
              </a:spcAft>
            </a:pPr>
            <a:r>
              <a:rPr lang="en-US" sz="2800" dirty="0">
                <a:solidFill>
                  <a:srgbClr val="FFFFFF"/>
                </a:solidFill>
                <a:latin typeface="Segoe UI Light" panose="020B0502040204020203" pitchFamily="34" charset="0"/>
                <a:cs typeface="Segoe UI Light" panose="020B0502040204020203" pitchFamily="34" charset="0"/>
              </a:rPr>
              <a:t>Start your Office 365 journey here</a:t>
            </a:r>
          </a:p>
        </p:txBody>
      </p:sp>
    </p:spTree>
    <p:extLst>
      <p:ext uri="{BB962C8B-B14F-4D97-AF65-F5344CB8AC3E}">
        <p14:creationId xmlns:p14="http://schemas.microsoft.com/office/powerpoint/2010/main" val="25622772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mage result for microsoft teams for students">
            <a:extLst>
              <a:ext uri="{FF2B5EF4-FFF2-40B4-BE49-F238E27FC236}">
                <a16:creationId xmlns:a16="http://schemas.microsoft.com/office/drawing/2014/main" id="{86F8F1D4-0B9B-479F-86A3-E526E570DC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08" b="8557"/>
          <a:stretch/>
        </p:blipFill>
        <p:spPr bwMode="auto">
          <a:xfrm>
            <a:off x="0" y="1085073"/>
            <a:ext cx="7772400" cy="3395451"/>
          </a:xfrm>
          <a:custGeom>
            <a:avLst/>
            <a:gdLst>
              <a:gd name="connsiteX0" fmla="*/ 0 w 7772400"/>
              <a:gd name="connsiteY0" fmla="*/ 0 h 3609656"/>
              <a:gd name="connsiteX1" fmla="*/ 7772400 w 7772400"/>
              <a:gd name="connsiteY1" fmla="*/ 0 h 3609656"/>
              <a:gd name="connsiteX2" fmla="*/ 7772400 w 7772400"/>
              <a:gd name="connsiteY2" fmla="*/ 3609656 h 3609656"/>
              <a:gd name="connsiteX3" fmla="*/ 0 w 7772400"/>
              <a:gd name="connsiteY3" fmla="*/ 3609656 h 3609656"/>
            </a:gdLst>
            <a:ahLst/>
            <a:cxnLst>
              <a:cxn ang="0">
                <a:pos x="connsiteX0" y="connsiteY0"/>
              </a:cxn>
              <a:cxn ang="0">
                <a:pos x="connsiteX1" y="connsiteY1"/>
              </a:cxn>
              <a:cxn ang="0">
                <a:pos x="connsiteX2" y="connsiteY2"/>
              </a:cxn>
              <a:cxn ang="0">
                <a:pos x="connsiteX3" y="connsiteY3"/>
              </a:cxn>
            </a:cxnLst>
            <a:rect l="l" t="t" r="r" b="b"/>
            <a:pathLst>
              <a:path w="7772400" h="3609656">
                <a:moveTo>
                  <a:pt x="0" y="0"/>
                </a:moveTo>
                <a:lnTo>
                  <a:pt x="7772400" y="0"/>
                </a:lnTo>
                <a:lnTo>
                  <a:pt x="7772400" y="3609656"/>
                </a:lnTo>
                <a:lnTo>
                  <a:pt x="0" y="3609656"/>
                </a:lnTo>
                <a:close/>
              </a:path>
            </a:pathLst>
          </a:cu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CD1CD0-93BA-429D-B9DE-5360222E52B7}"/>
              </a:ext>
            </a:extLst>
          </p:cNvPr>
          <p:cNvSpPr>
            <a:spLocks/>
          </p:cNvSpPr>
          <p:nvPr/>
        </p:nvSpPr>
        <p:spPr>
          <a:xfrm>
            <a:off x="0" y="1082779"/>
            <a:ext cx="7772400" cy="3397745"/>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6" name="Straight Connector 325">
            <a:extLst>
              <a:ext uri="{FF2B5EF4-FFF2-40B4-BE49-F238E27FC236}">
                <a16:creationId xmlns:a16="http://schemas.microsoft.com/office/drawing/2014/main" id="{FCEEFB80-6FD8-4421-9303-5CC23CC21D00}"/>
              </a:ext>
            </a:extLst>
          </p:cNvPr>
          <p:cNvCxnSpPr>
            <a:cxnSpLocks/>
          </p:cNvCxnSpPr>
          <p:nvPr/>
        </p:nvCxnSpPr>
        <p:spPr>
          <a:xfrm flipV="1">
            <a:off x="6920405" y="1082779"/>
            <a:ext cx="0" cy="1536597"/>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327" name="Group 326">
            <a:extLst>
              <a:ext uri="{FF2B5EF4-FFF2-40B4-BE49-F238E27FC236}">
                <a16:creationId xmlns:a16="http://schemas.microsoft.com/office/drawing/2014/main" id="{11C59671-0224-449B-BDAF-1D602AFE5DEE}"/>
              </a:ext>
            </a:extLst>
          </p:cNvPr>
          <p:cNvGrpSpPr/>
          <p:nvPr/>
        </p:nvGrpSpPr>
        <p:grpSpPr>
          <a:xfrm flipV="1">
            <a:off x="4867581" y="2911382"/>
            <a:ext cx="2052824" cy="2117818"/>
            <a:chOff x="9462221" y="13482582"/>
            <a:chExt cx="3768097" cy="4043107"/>
          </a:xfrm>
        </p:grpSpPr>
        <p:sp>
          <p:nvSpPr>
            <p:cNvPr id="328" name="Arc 327">
              <a:extLst>
                <a:ext uri="{FF2B5EF4-FFF2-40B4-BE49-F238E27FC236}">
                  <a16:creationId xmlns:a16="http://schemas.microsoft.com/office/drawing/2014/main" id="{85F14C72-4800-430C-BA4D-71593719D91D}"/>
                </a:ext>
              </a:extLst>
            </p:cNvPr>
            <p:cNvSpPr/>
            <p:nvPr/>
          </p:nvSpPr>
          <p:spPr>
            <a:xfrm flipH="1">
              <a:off x="9462221" y="13482582"/>
              <a:ext cx="2019282" cy="2021552"/>
            </a:xfrm>
            <a:prstGeom prst="arc">
              <a:avLst>
                <a:gd name="adj1" fmla="val 21700"/>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sp>
          <p:nvSpPr>
            <p:cNvPr id="329" name="Arc 328">
              <a:extLst>
                <a:ext uri="{FF2B5EF4-FFF2-40B4-BE49-F238E27FC236}">
                  <a16:creationId xmlns:a16="http://schemas.microsoft.com/office/drawing/2014/main" id="{D9E0770F-06E8-4550-9BF4-D326BDEEE9C1}"/>
                </a:ext>
              </a:extLst>
            </p:cNvPr>
            <p:cNvSpPr/>
            <p:nvPr/>
          </p:nvSpPr>
          <p:spPr>
            <a:xfrm rot="10800000" flipH="1">
              <a:off x="11211036" y="15504137"/>
              <a:ext cx="2019282" cy="2021552"/>
            </a:xfrm>
            <a:prstGeom prst="arc">
              <a:avLst>
                <a:gd name="adj1" fmla="val 21543867"/>
                <a:gd name="adj2" fmla="val 5448601"/>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1100">
                <a:gradFill>
                  <a:gsLst>
                    <a:gs pos="0">
                      <a:srgbClr val="505050"/>
                    </a:gs>
                    <a:gs pos="100000">
                      <a:srgbClr val="505050"/>
                    </a:gs>
                  </a:gsLst>
                </a:gradFill>
              </a:endParaRPr>
            </a:p>
          </p:txBody>
        </p:sp>
        <p:cxnSp>
          <p:nvCxnSpPr>
            <p:cNvPr id="331" name="Straight Connector 330">
              <a:extLst>
                <a:ext uri="{FF2B5EF4-FFF2-40B4-BE49-F238E27FC236}">
                  <a16:creationId xmlns:a16="http://schemas.microsoft.com/office/drawing/2014/main" id="{5D66840E-B0E2-4ECD-8128-CF77E6B50935}"/>
                </a:ext>
              </a:extLst>
            </p:cNvPr>
            <p:cNvCxnSpPr>
              <a:cxnSpLocks/>
            </p:cNvCxnSpPr>
            <p:nvPr/>
          </p:nvCxnSpPr>
          <p:spPr>
            <a:xfrm>
              <a:off x="10486152" y="15504134"/>
              <a:ext cx="1720234" cy="0"/>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150" name="Oval 149">
            <a:extLst>
              <a:ext uri="{FF2B5EF4-FFF2-40B4-BE49-F238E27FC236}">
                <a16:creationId xmlns:a16="http://schemas.microsoft.com/office/drawing/2014/main" id="{A2A488EC-1806-429A-B24C-73DE131DA0A6}"/>
              </a:ext>
            </a:extLst>
          </p:cNvPr>
          <p:cNvSpPr/>
          <p:nvPr/>
        </p:nvSpPr>
        <p:spPr bwMode="auto">
          <a:xfrm>
            <a:off x="6506607" y="2612054"/>
            <a:ext cx="827595" cy="827595"/>
          </a:xfrm>
          <a:prstGeom prst="ellipse">
            <a:avLst/>
          </a:prstGeom>
          <a:solidFill>
            <a:srgbClr val="FFFFFF">
              <a:alpha val="65000"/>
            </a:srgb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4" name="Rectangle 153">
            <a:extLst>
              <a:ext uri="{FF2B5EF4-FFF2-40B4-BE49-F238E27FC236}">
                <a16:creationId xmlns:a16="http://schemas.microsoft.com/office/drawing/2014/main" id="{E5C40CFB-1B28-44EE-BC7A-E03569356B78}"/>
              </a:ext>
            </a:extLst>
          </p:cNvPr>
          <p:cNvSpPr/>
          <p:nvPr/>
        </p:nvSpPr>
        <p:spPr>
          <a:xfrm>
            <a:off x="301624" y="1450518"/>
            <a:ext cx="3788473" cy="2662267"/>
          </a:xfrm>
          <a:prstGeom prst="rect">
            <a:avLst/>
          </a:prstGeom>
        </p:spPr>
        <p:txBody>
          <a:bodyPr wrap="square" lIns="0" tIns="0" rIns="0" bIns="0" anchor="t">
            <a:spAutoFit/>
          </a:bodyPr>
          <a:lstStyle/>
          <a:p>
            <a:pPr>
              <a:spcAft>
                <a:spcPts val="600"/>
              </a:spcAft>
            </a:pPr>
            <a:r>
              <a:rPr lang="en-US" sz="2800" dirty="0">
                <a:solidFill>
                  <a:schemeClr val="bg1"/>
                </a:solidFill>
                <a:latin typeface="Segoe UI Semibold" panose="020B0702040204020203" pitchFamily="34" charset="0"/>
                <a:cs typeface="Segoe UI Semibold" panose="020B0702040204020203" pitchFamily="34" charset="0"/>
              </a:rPr>
              <a:t>Bring conversations, assignments, and apps together in one  digital hub with Microsoft Teams</a:t>
            </a:r>
          </a:p>
          <a:p>
            <a:pPr lvl="0">
              <a:spcAft>
                <a:spcPts val="600"/>
              </a:spcAft>
            </a:pPr>
            <a:r>
              <a:rPr lang="en-US" sz="1400" dirty="0">
                <a:solidFill>
                  <a:schemeClr val="bg1"/>
                </a:solidFill>
                <a:cs typeface="Segoe UI"/>
              </a:rPr>
              <a:t>Get started for free with your</a:t>
            </a:r>
            <a:br>
              <a:rPr lang="en-US" sz="1400" dirty="0">
                <a:solidFill>
                  <a:schemeClr val="bg1"/>
                </a:solidFill>
                <a:cs typeface="Segoe UI"/>
              </a:rPr>
            </a:br>
            <a:r>
              <a:rPr lang="en-US" sz="1400" dirty="0">
                <a:solidFill>
                  <a:schemeClr val="bg1"/>
                </a:solidFill>
                <a:cs typeface="Segoe UI"/>
              </a:rPr>
              <a:t>complimentary subscription</a:t>
            </a:r>
          </a:p>
        </p:txBody>
      </p:sp>
      <p:sp>
        <p:nvSpPr>
          <p:cNvPr id="393" name="Rectangle 392">
            <a:extLst>
              <a:ext uri="{FF2B5EF4-FFF2-40B4-BE49-F238E27FC236}">
                <a16:creationId xmlns:a16="http://schemas.microsoft.com/office/drawing/2014/main" id="{C35EE360-B380-415E-A14E-9EAF0834B335}"/>
              </a:ext>
              <a:ext uri="{C183D7F6-B498-43B3-948B-1728B52AA6E4}">
                <adec:decorative xmlns:adec="http://schemas.microsoft.com/office/drawing/2017/decorative" val="1"/>
              </a:ext>
            </a:extLst>
          </p:cNvPr>
          <p:cNvSpPr/>
          <p:nvPr/>
        </p:nvSpPr>
        <p:spPr>
          <a:xfrm>
            <a:off x="0" y="6176643"/>
            <a:ext cx="7772400" cy="1743186"/>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394" name="Rectangle 393" descr="Enhance research across domains&#10;">
            <a:extLst>
              <a:ext uri="{FF2B5EF4-FFF2-40B4-BE49-F238E27FC236}">
                <a16:creationId xmlns:a16="http://schemas.microsoft.com/office/drawing/2014/main" id="{4D88C39A-0465-4A89-AD24-92FAA1F32D0D}"/>
              </a:ext>
            </a:extLst>
          </p:cNvPr>
          <p:cNvSpPr/>
          <p:nvPr/>
        </p:nvSpPr>
        <p:spPr>
          <a:xfrm>
            <a:off x="301624" y="5113140"/>
            <a:ext cx="1674429"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n-US" sz="1400" dirty="0">
                <a:solidFill>
                  <a:schemeClr val="tx1"/>
                </a:solidFill>
                <a:latin typeface="Segoe UI Semibold" panose="020B0702040204020203" pitchFamily="34" charset="0"/>
                <a:cs typeface="Segoe UI Semibold" panose="020B0702040204020203" pitchFamily="34" charset="0"/>
              </a:rPr>
              <a:t>Track assignments, lectures, and more</a:t>
            </a:r>
            <a:endPar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395" name="Rectangle 394" descr="Enhance research across domains&#10;">
            <a:extLst>
              <a:ext uri="{FF2B5EF4-FFF2-40B4-BE49-F238E27FC236}">
                <a16:creationId xmlns:a16="http://schemas.microsoft.com/office/drawing/2014/main" id="{D5D52A5E-BC43-4E39-9490-D05151394625}"/>
              </a:ext>
            </a:extLst>
          </p:cNvPr>
          <p:cNvSpPr/>
          <p:nvPr/>
        </p:nvSpPr>
        <p:spPr>
          <a:xfrm>
            <a:off x="301625" y="6725072"/>
            <a:ext cx="1499548"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n-US" sz="1400" dirty="0">
                <a:solidFill>
                  <a:schemeClr val="tx1"/>
                </a:solidFill>
                <a:latin typeface="Segoe UI Semibold" panose="020B0702040204020203" pitchFamily="34" charset="0"/>
                <a:cs typeface="Segoe UI Semibold" panose="020B0702040204020203" pitchFamily="34" charset="0"/>
              </a:rPr>
              <a:t>Meet with your classmates or</a:t>
            </a:r>
            <a:br>
              <a:rPr lang="en-US" sz="1400" dirty="0">
                <a:solidFill>
                  <a:schemeClr val="tx1"/>
                </a:solidFill>
                <a:latin typeface="Segoe UI Semibold" panose="020B0702040204020203" pitchFamily="34" charset="0"/>
                <a:cs typeface="Segoe UI Semibold" panose="020B0702040204020203" pitchFamily="34" charset="0"/>
              </a:rPr>
            </a:br>
            <a:r>
              <a:rPr lang="en-US" sz="1400" dirty="0">
                <a:solidFill>
                  <a:schemeClr val="tx1"/>
                </a:solidFill>
                <a:latin typeface="Segoe UI Semibold" panose="020B0702040204020203" pitchFamily="34" charset="0"/>
                <a:cs typeface="Segoe UI Semibold" panose="020B0702040204020203" pitchFamily="34" charset="0"/>
              </a:rPr>
              <a:t>professors</a:t>
            </a:r>
            <a:endPar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endParaRPr>
          </a:p>
        </p:txBody>
      </p:sp>
      <p:sp>
        <p:nvSpPr>
          <p:cNvPr id="396" name="Rectangle 395" descr="Enhance research across domains&#10;">
            <a:extLst>
              <a:ext uri="{FF2B5EF4-FFF2-40B4-BE49-F238E27FC236}">
                <a16:creationId xmlns:a16="http://schemas.microsoft.com/office/drawing/2014/main" id="{78F7E5B9-5AE2-4987-96CF-BE6B08ADF584}"/>
              </a:ext>
            </a:extLst>
          </p:cNvPr>
          <p:cNvSpPr/>
          <p:nvPr/>
        </p:nvSpPr>
        <p:spPr>
          <a:xfrm>
            <a:off x="301624" y="8552445"/>
            <a:ext cx="172889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defRPr/>
            </a:pPr>
            <a:r>
              <a:rPr lang="en-US" sz="1400" dirty="0">
                <a:solidFill>
                  <a:schemeClr val="tx1"/>
                </a:solidFill>
                <a:latin typeface="Segoe UI Semibold" panose="020B0702040204020203" pitchFamily="34" charset="0"/>
                <a:cs typeface="Segoe UI Semibold" panose="020B0702040204020203" pitchFamily="34" charset="0"/>
              </a:rPr>
              <a:t>Access the apps</a:t>
            </a:r>
            <a:br>
              <a:rPr lang="en-US" sz="1400" dirty="0">
                <a:solidFill>
                  <a:schemeClr val="tx1"/>
                </a:solidFill>
                <a:latin typeface="Segoe UI Semibold" panose="020B0702040204020203" pitchFamily="34" charset="0"/>
                <a:cs typeface="Segoe UI Semibold" panose="020B0702040204020203" pitchFamily="34" charset="0"/>
              </a:rPr>
            </a:br>
            <a:r>
              <a:rPr lang="en-US" sz="1400" dirty="0">
                <a:solidFill>
                  <a:schemeClr val="tx1"/>
                </a:solidFill>
                <a:latin typeface="Segoe UI Semibold" panose="020B0702040204020203" pitchFamily="34" charset="0"/>
                <a:cs typeface="Segoe UI Semibold" panose="020B0702040204020203" pitchFamily="34" charset="0"/>
              </a:rPr>
              <a:t>you need</a:t>
            </a:r>
          </a:p>
        </p:txBody>
      </p:sp>
      <p:sp>
        <p:nvSpPr>
          <p:cNvPr id="397" name="Rectangle 396" descr="Enhance research across domains&#10;">
            <a:extLst>
              <a:ext uri="{FF2B5EF4-FFF2-40B4-BE49-F238E27FC236}">
                <a16:creationId xmlns:a16="http://schemas.microsoft.com/office/drawing/2014/main" id="{0B3CB22E-97A4-47AC-B3A0-EB71702D86F3}"/>
              </a:ext>
            </a:extLst>
          </p:cNvPr>
          <p:cNvSpPr/>
          <p:nvPr/>
        </p:nvSpPr>
        <p:spPr>
          <a:xfrm flipH="1">
            <a:off x="5516546" y="5113140"/>
            <a:ext cx="1974209"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r">
              <a:defRPr/>
            </a:pPr>
            <a:r>
              <a:rPr lang="en-US" sz="1400" dirty="0">
                <a:solidFill>
                  <a:schemeClr val="tx1"/>
                </a:solidFill>
                <a:latin typeface="Segoe UI Semibold" panose="020B0702040204020203" pitchFamily="34" charset="0"/>
                <a:cs typeface="Segoe UI Semibold" panose="020B0702040204020203" pitchFamily="34" charset="0"/>
              </a:rPr>
              <a:t>Collaborate on</a:t>
            </a:r>
            <a:br>
              <a:rPr lang="en-US" sz="1400" dirty="0">
                <a:solidFill>
                  <a:schemeClr val="tx1"/>
                </a:solidFill>
                <a:latin typeface="Segoe UI Semibold" panose="020B0702040204020203" pitchFamily="34" charset="0"/>
                <a:cs typeface="Segoe UI Semibold" panose="020B0702040204020203" pitchFamily="34" charset="0"/>
              </a:rPr>
            </a:br>
            <a:r>
              <a:rPr lang="en-US" sz="1400" dirty="0">
                <a:solidFill>
                  <a:schemeClr val="tx1"/>
                </a:solidFill>
                <a:latin typeface="Segoe UI Semibold" panose="020B0702040204020203" pitchFamily="34" charset="0"/>
                <a:cs typeface="Segoe UI Semibold" panose="020B0702040204020203" pitchFamily="34" charset="0"/>
              </a:rPr>
              <a:t>group projects</a:t>
            </a:r>
          </a:p>
        </p:txBody>
      </p:sp>
      <p:sp>
        <p:nvSpPr>
          <p:cNvPr id="398" name="Rectangle 397" descr="Enhance research across domains&#10;">
            <a:extLst>
              <a:ext uri="{FF2B5EF4-FFF2-40B4-BE49-F238E27FC236}">
                <a16:creationId xmlns:a16="http://schemas.microsoft.com/office/drawing/2014/main" id="{052FCD9C-CF4C-4D71-A78E-7D902DBE5042}"/>
              </a:ext>
            </a:extLst>
          </p:cNvPr>
          <p:cNvSpPr/>
          <p:nvPr/>
        </p:nvSpPr>
        <p:spPr>
          <a:xfrm flipH="1">
            <a:off x="5452248" y="6832792"/>
            <a:ext cx="2018527"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r">
              <a:defRPr/>
            </a:pPr>
            <a:r>
              <a:rPr lang="en-US" sz="1400" dirty="0">
                <a:solidFill>
                  <a:schemeClr val="tx1"/>
                </a:solidFill>
                <a:latin typeface="Segoe UI Semibold" panose="020B0702040204020203" pitchFamily="34" charset="0"/>
                <a:cs typeface="Segoe UI Semibold" panose="020B0702040204020203" pitchFamily="34" charset="0"/>
              </a:rPr>
              <a:t>Organize notes in</a:t>
            </a:r>
            <a:br>
              <a:rPr lang="en-US" sz="1400" dirty="0">
                <a:solidFill>
                  <a:schemeClr val="tx1"/>
                </a:solidFill>
                <a:latin typeface="Segoe UI Semibold" panose="020B0702040204020203" pitchFamily="34" charset="0"/>
                <a:cs typeface="Segoe UI Semibold" panose="020B0702040204020203" pitchFamily="34" charset="0"/>
              </a:rPr>
            </a:br>
            <a:r>
              <a:rPr lang="en-US" sz="1400" dirty="0">
                <a:solidFill>
                  <a:schemeClr val="tx1"/>
                </a:solidFill>
                <a:latin typeface="Segoe UI Semibold" panose="020B0702040204020203" pitchFamily="34" charset="0"/>
                <a:cs typeface="Segoe UI Semibold" panose="020B0702040204020203" pitchFamily="34" charset="0"/>
              </a:rPr>
              <a:t>a central place</a:t>
            </a:r>
          </a:p>
        </p:txBody>
      </p:sp>
      <p:sp>
        <p:nvSpPr>
          <p:cNvPr id="399" name="Rectangle 398" descr="Enhance research across domains&#10;">
            <a:extLst>
              <a:ext uri="{FF2B5EF4-FFF2-40B4-BE49-F238E27FC236}">
                <a16:creationId xmlns:a16="http://schemas.microsoft.com/office/drawing/2014/main" id="{1D691349-9741-4F4F-9A10-66847A03CFFA}"/>
              </a:ext>
            </a:extLst>
          </p:cNvPr>
          <p:cNvSpPr/>
          <p:nvPr/>
        </p:nvSpPr>
        <p:spPr>
          <a:xfrm flipH="1">
            <a:off x="5342283" y="8552447"/>
            <a:ext cx="212849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0" algn="r">
              <a:defRPr/>
            </a:pPr>
            <a:r>
              <a:rPr lang="en-US" sz="1400" dirty="0">
                <a:solidFill>
                  <a:schemeClr val="tx1"/>
                </a:solidFill>
                <a:latin typeface="Segoe UI Semibold" panose="020B0702040204020203" pitchFamily="34" charset="0"/>
                <a:cs typeface="Segoe UI Semibold" panose="020B0702040204020203" pitchFamily="34" charset="0"/>
              </a:rPr>
              <a:t>Get involved in the student community</a:t>
            </a:r>
          </a:p>
        </p:txBody>
      </p:sp>
      <p:pic>
        <p:nvPicPr>
          <p:cNvPr id="162" name="Picture 161" descr="A picture containing drawing&#10;&#10;Description automatically generated">
            <a:extLst>
              <a:ext uri="{FF2B5EF4-FFF2-40B4-BE49-F238E27FC236}">
                <a16:creationId xmlns:a16="http://schemas.microsoft.com/office/drawing/2014/main" id="{85981846-690B-49F1-937E-22C27786C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121" y="2769962"/>
            <a:ext cx="570566" cy="511779"/>
          </a:xfrm>
          <a:prstGeom prst="rect">
            <a:avLst/>
          </a:prstGeom>
        </p:spPr>
      </p:pic>
      <p:sp>
        <p:nvSpPr>
          <p:cNvPr id="166" name="Freeform: Shape 165">
            <a:extLst>
              <a:ext uri="{FF2B5EF4-FFF2-40B4-BE49-F238E27FC236}">
                <a16:creationId xmlns:a16="http://schemas.microsoft.com/office/drawing/2014/main" id="{6C8A9DC0-67B5-4EF8-A6ED-9B37ADA9C758}"/>
              </a:ext>
            </a:extLst>
          </p:cNvPr>
          <p:cNvSpPr/>
          <p:nvPr/>
        </p:nvSpPr>
        <p:spPr>
          <a:xfrm>
            <a:off x="3614701" y="9305365"/>
            <a:ext cx="1303224" cy="292040"/>
          </a:xfrm>
          <a:custGeom>
            <a:avLst/>
            <a:gdLst>
              <a:gd name="connsiteX0" fmla="*/ 539533 w 1303224"/>
              <a:gd name="connsiteY0" fmla="*/ 0 h 292040"/>
              <a:gd name="connsiteX1" fmla="*/ 859859 w 1303224"/>
              <a:gd name="connsiteY1" fmla="*/ 0 h 292040"/>
              <a:gd name="connsiteX2" fmla="*/ 931985 w 1303224"/>
              <a:gd name="connsiteY2" fmla="*/ 72126 h 292040"/>
              <a:gd name="connsiteX3" fmla="*/ 931985 w 1303224"/>
              <a:gd name="connsiteY3" fmla="*/ 75662 h 292040"/>
              <a:gd name="connsiteX4" fmla="*/ 859859 w 1303224"/>
              <a:gd name="connsiteY4" fmla="*/ 147788 h 292040"/>
              <a:gd name="connsiteX5" fmla="*/ 72126 w 1303224"/>
              <a:gd name="connsiteY5" fmla="*/ 147788 h 292040"/>
              <a:gd name="connsiteX6" fmla="*/ 0 w 1303224"/>
              <a:gd name="connsiteY6" fmla="*/ 219914 h 292040"/>
              <a:gd name="connsiteX7" fmla="*/ 0 w 1303224"/>
              <a:gd name="connsiteY7" fmla="*/ 219914 h 292040"/>
              <a:gd name="connsiteX8" fmla="*/ 72126 w 1303224"/>
              <a:gd name="connsiteY8" fmla="*/ 292041 h 292040"/>
              <a:gd name="connsiteX9" fmla="*/ 1303224 w 1303224"/>
              <a:gd name="connsiteY9" fmla="*/ 292041 h 29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3224" h="292040">
                <a:moveTo>
                  <a:pt x="539533" y="0"/>
                </a:moveTo>
                <a:lnTo>
                  <a:pt x="859859" y="0"/>
                </a:lnTo>
                <a:cubicBezTo>
                  <a:pt x="899458" y="0"/>
                  <a:pt x="931985" y="32528"/>
                  <a:pt x="931985" y="72126"/>
                </a:cubicBezTo>
                <a:lnTo>
                  <a:pt x="931985" y="75662"/>
                </a:lnTo>
                <a:cubicBezTo>
                  <a:pt x="931985" y="115261"/>
                  <a:pt x="899458" y="147788"/>
                  <a:pt x="859859" y="147788"/>
                </a:cubicBezTo>
                <a:lnTo>
                  <a:pt x="72126" y="147788"/>
                </a:lnTo>
                <a:cubicBezTo>
                  <a:pt x="32528" y="147788"/>
                  <a:pt x="0" y="180316"/>
                  <a:pt x="0" y="219914"/>
                </a:cubicBezTo>
                <a:lnTo>
                  <a:pt x="0" y="219914"/>
                </a:lnTo>
                <a:cubicBezTo>
                  <a:pt x="0" y="259513"/>
                  <a:pt x="32528" y="292041"/>
                  <a:pt x="72126" y="292041"/>
                </a:cubicBezTo>
                <a:lnTo>
                  <a:pt x="1303224" y="292041"/>
                </a:lnTo>
              </a:path>
            </a:pathLst>
          </a:custGeom>
          <a:noFill/>
          <a:ln w="9525" cap="flat">
            <a:solidFill>
              <a:srgbClr val="737373"/>
            </a:solidFill>
            <a:custDash>
              <a:ds d="460995" sp="460995"/>
              <a:ds d="460995" sp="460995"/>
              <a:ds d="460995" sp="460995"/>
            </a:custDash>
            <a:miter/>
          </a:ln>
        </p:spPr>
        <p:txBody>
          <a:bodyPr rtlCol="0" anchor="ctr"/>
          <a:lstStyle/>
          <a:p>
            <a:endParaRPr lang="en-IN"/>
          </a:p>
        </p:txBody>
      </p:sp>
      <p:sp>
        <p:nvSpPr>
          <p:cNvPr id="167" name="Freeform: Shape 166">
            <a:extLst>
              <a:ext uri="{FF2B5EF4-FFF2-40B4-BE49-F238E27FC236}">
                <a16:creationId xmlns:a16="http://schemas.microsoft.com/office/drawing/2014/main" id="{CE3F4034-4066-4DFE-BB9A-36F76F312D2F}"/>
              </a:ext>
            </a:extLst>
          </p:cNvPr>
          <p:cNvSpPr/>
          <p:nvPr/>
        </p:nvSpPr>
        <p:spPr>
          <a:xfrm>
            <a:off x="4407384" y="8570667"/>
            <a:ext cx="91925" cy="50205"/>
          </a:xfrm>
          <a:custGeom>
            <a:avLst/>
            <a:gdLst>
              <a:gd name="connsiteX0" fmla="*/ 91926 w 91925"/>
              <a:gd name="connsiteY0" fmla="*/ 0 h 50205"/>
              <a:gd name="connsiteX1" fmla="*/ 91926 w 91925"/>
              <a:gd name="connsiteY1" fmla="*/ 0 h 50205"/>
              <a:gd name="connsiteX2" fmla="*/ 0 w 91925"/>
              <a:gd name="connsiteY2" fmla="*/ 0 h 50205"/>
              <a:gd name="connsiteX3" fmla="*/ 29699 w 91925"/>
              <a:gd name="connsiteY3" fmla="*/ 16264 h 50205"/>
              <a:gd name="connsiteX4" fmla="*/ 29699 w 91925"/>
              <a:gd name="connsiteY4" fmla="*/ 16264 h 50205"/>
              <a:gd name="connsiteX5" fmla="*/ 22628 w 91925"/>
              <a:gd name="connsiteY5" fmla="*/ 50206 h 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25" h="50205">
                <a:moveTo>
                  <a:pt x="91926" y="0"/>
                </a:moveTo>
                <a:lnTo>
                  <a:pt x="91926" y="0"/>
                </a:lnTo>
                <a:lnTo>
                  <a:pt x="0" y="0"/>
                </a:lnTo>
                <a:lnTo>
                  <a:pt x="29699" y="16264"/>
                </a:lnTo>
                <a:lnTo>
                  <a:pt x="29699" y="16264"/>
                </a:lnTo>
                <a:lnTo>
                  <a:pt x="22628" y="50206"/>
                </a:lnTo>
                <a:close/>
              </a:path>
            </a:pathLst>
          </a:custGeom>
          <a:solidFill>
            <a:srgbClr val="D2D2D2"/>
          </a:solidFill>
          <a:ln w="7051" cap="flat">
            <a:noFill/>
            <a:prstDash val="solid"/>
            <a:miter/>
          </a:ln>
        </p:spPr>
        <p:txBody>
          <a:bodyPr rtlCol="0" anchor="ctr"/>
          <a:lstStyle/>
          <a:p>
            <a:endParaRPr lang="en-IN"/>
          </a:p>
        </p:txBody>
      </p:sp>
      <p:sp>
        <p:nvSpPr>
          <p:cNvPr id="168" name="Freeform: Shape 167">
            <a:extLst>
              <a:ext uri="{FF2B5EF4-FFF2-40B4-BE49-F238E27FC236}">
                <a16:creationId xmlns:a16="http://schemas.microsoft.com/office/drawing/2014/main" id="{E4CD83C6-26F2-41B7-95A9-566AA0E0826F}"/>
              </a:ext>
            </a:extLst>
          </p:cNvPr>
          <p:cNvSpPr/>
          <p:nvPr/>
        </p:nvSpPr>
        <p:spPr>
          <a:xfrm>
            <a:off x="3568031" y="8850687"/>
            <a:ext cx="96875" cy="108896"/>
          </a:xfrm>
          <a:custGeom>
            <a:avLst/>
            <a:gdLst>
              <a:gd name="connsiteX0" fmla="*/ 54448 w 96875"/>
              <a:gd name="connsiteY0" fmla="*/ 8485 h 108896"/>
              <a:gd name="connsiteX1" fmla="*/ 96876 w 96875"/>
              <a:gd name="connsiteY1" fmla="*/ 70712 h 108896"/>
              <a:gd name="connsiteX2" fmla="*/ 54448 w 96875"/>
              <a:gd name="connsiteY2" fmla="*/ 108897 h 108896"/>
              <a:gd name="connsiteX3" fmla="*/ 0 w 96875"/>
              <a:gd name="connsiteY3" fmla="*/ 45256 h 108896"/>
              <a:gd name="connsiteX4" fmla="*/ 15557 w 96875"/>
              <a:gd name="connsiteY4" fmla="*/ 0 h 108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75" h="108896">
                <a:moveTo>
                  <a:pt x="54448" y="8485"/>
                </a:moveTo>
                <a:lnTo>
                  <a:pt x="96876" y="70712"/>
                </a:lnTo>
                <a:lnTo>
                  <a:pt x="54448" y="108897"/>
                </a:lnTo>
                <a:lnTo>
                  <a:pt x="0" y="45256"/>
                </a:lnTo>
                <a:lnTo>
                  <a:pt x="15557" y="0"/>
                </a:lnTo>
                <a:close/>
              </a:path>
            </a:pathLst>
          </a:custGeom>
          <a:solidFill>
            <a:srgbClr val="DB9C94"/>
          </a:solidFill>
          <a:ln w="7051" cap="flat">
            <a:noFill/>
            <a:prstDash val="solid"/>
            <a:miter/>
          </a:ln>
        </p:spPr>
        <p:txBody>
          <a:bodyPr rtlCol="0" anchor="ctr"/>
          <a:lstStyle/>
          <a:p>
            <a:endParaRPr lang="en-IN"/>
          </a:p>
        </p:txBody>
      </p:sp>
      <p:sp>
        <p:nvSpPr>
          <p:cNvPr id="169" name="Freeform: Shape 168">
            <a:extLst>
              <a:ext uri="{FF2B5EF4-FFF2-40B4-BE49-F238E27FC236}">
                <a16:creationId xmlns:a16="http://schemas.microsoft.com/office/drawing/2014/main" id="{799656AC-BB74-4119-B48F-F246CBC4FADD}"/>
              </a:ext>
            </a:extLst>
          </p:cNvPr>
          <p:cNvSpPr/>
          <p:nvPr/>
        </p:nvSpPr>
        <p:spPr>
          <a:xfrm>
            <a:off x="3407515" y="9042316"/>
            <a:ext cx="199408" cy="210721"/>
          </a:xfrm>
          <a:custGeom>
            <a:avLst/>
            <a:gdLst>
              <a:gd name="connsiteX0" fmla="*/ 59398 w 199408"/>
              <a:gd name="connsiteY0" fmla="*/ 6364 h 210721"/>
              <a:gd name="connsiteX1" fmla="*/ 135767 w 199408"/>
              <a:gd name="connsiteY1" fmla="*/ 6364 h 210721"/>
              <a:gd name="connsiteX2" fmla="*/ 171123 w 199408"/>
              <a:gd name="connsiteY2" fmla="*/ 41720 h 210721"/>
              <a:gd name="connsiteX3" fmla="*/ 171123 w 199408"/>
              <a:gd name="connsiteY3" fmla="*/ 166173 h 210721"/>
              <a:gd name="connsiteX4" fmla="*/ 154152 w 199408"/>
              <a:gd name="connsiteY4" fmla="*/ 200822 h 210721"/>
              <a:gd name="connsiteX5" fmla="*/ 149910 w 199408"/>
              <a:gd name="connsiteY5" fmla="*/ 203651 h 210721"/>
              <a:gd name="connsiteX6" fmla="*/ 152031 w 199408"/>
              <a:gd name="connsiteY6" fmla="*/ 210722 h 210721"/>
              <a:gd name="connsiteX7" fmla="*/ 169002 w 199408"/>
              <a:gd name="connsiteY7" fmla="*/ 210722 h 210721"/>
              <a:gd name="connsiteX8" fmla="*/ 182437 w 199408"/>
              <a:gd name="connsiteY8" fmla="*/ 200115 h 210721"/>
              <a:gd name="connsiteX9" fmla="*/ 199408 w 199408"/>
              <a:gd name="connsiteY9" fmla="*/ 165466 h 210721"/>
              <a:gd name="connsiteX10" fmla="*/ 199408 w 199408"/>
              <a:gd name="connsiteY10" fmla="*/ 35356 h 210721"/>
              <a:gd name="connsiteX11" fmla="*/ 164052 w 199408"/>
              <a:gd name="connsiteY11" fmla="*/ 0 h 210721"/>
              <a:gd name="connsiteX12" fmla="*/ 31113 w 199408"/>
              <a:gd name="connsiteY12" fmla="*/ 0 h 210721"/>
              <a:gd name="connsiteX13" fmla="*/ 0 w 199408"/>
              <a:gd name="connsiteY13" fmla="*/ 31113 h 210721"/>
              <a:gd name="connsiteX14" fmla="*/ 0 w 199408"/>
              <a:gd name="connsiteY14" fmla="*/ 48084 h 210721"/>
              <a:gd name="connsiteX15" fmla="*/ 4243 w 199408"/>
              <a:gd name="connsiteY15" fmla="*/ 52327 h 210721"/>
              <a:gd name="connsiteX16" fmla="*/ 23335 w 199408"/>
              <a:gd name="connsiteY16" fmla="*/ 52327 h 210721"/>
              <a:gd name="connsiteX17" fmla="*/ 27578 w 199408"/>
              <a:gd name="connsiteY17" fmla="*/ 48084 h 210721"/>
              <a:gd name="connsiteX18" fmla="*/ 27578 w 199408"/>
              <a:gd name="connsiteY18" fmla="*/ 37477 h 210721"/>
              <a:gd name="connsiteX19" fmla="*/ 59398 w 199408"/>
              <a:gd name="connsiteY19" fmla="*/ 6364 h 21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9408" h="210721">
                <a:moveTo>
                  <a:pt x="59398" y="6364"/>
                </a:moveTo>
                <a:lnTo>
                  <a:pt x="135767" y="6364"/>
                </a:lnTo>
                <a:cubicBezTo>
                  <a:pt x="155567" y="6364"/>
                  <a:pt x="171123" y="21921"/>
                  <a:pt x="171123" y="41720"/>
                </a:cubicBezTo>
                <a:lnTo>
                  <a:pt x="171123" y="166173"/>
                </a:lnTo>
                <a:cubicBezTo>
                  <a:pt x="171123" y="179609"/>
                  <a:pt x="164759" y="192337"/>
                  <a:pt x="154152" y="200822"/>
                </a:cubicBezTo>
                <a:lnTo>
                  <a:pt x="149910" y="203651"/>
                </a:lnTo>
                <a:cubicBezTo>
                  <a:pt x="147081" y="205772"/>
                  <a:pt x="148495" y="210722"/>
                  <a:pt x="152031" y="210722"/>
                </a:cubicBezTo>
                <a:lnTo>
                  <a:pt x="169002" y="210722"/>
                </a:lnTo>
                <a:lnTo>
                  <a:pt x="182437" y="200115"/>
                </a:lnTo>
                <a:cubicBezTo>
                  <a:pt x="193044" y="191630"/>
                  <a:pt x="199408" y="178901"/>
                  <a:pt x="199408" y="165466"/>
                </a:cubicBezTo>
                <a:lnTo>
                  <a:pt x="199408" y="35356"/>
                </a:lnTo>
                <a:cubicBezTo>
                  <a:pt x="199408" y="15557"/>
                  <a:pt x="183851" y="0"/>
                  <a:pt x="164052" y="0"/>
                </a:cubicBezTo>
                <a:lnTo>
                  <a:pt x="31113" y="0"/>
                </a:lnTo>
                <a:cubicBezTo>
                  <a:pt x="14142" y="0"/>
                  <a:pt x="0" y="14142"/>
                  <a:pt x="0" y="31113"/>
                </a:cubicBezTo>
                <a:lnTo>
                  <a:pt x="0" y="48084"/>
                </a:lnTo>
                <a:cubicBezTo>
                  <a:pt x="0" y="50206"/>
                  <a:pt x="2121" y="52327"/>
                  <a:pt x="4243" y="52327"/>
                </a:cubicBezTo>
                <a:lnTo>
                  <a:pt x="23335" y="52327"/>
                </a:lnTo>
                <a:cubicBezTo>
                  <a:pt x="26164" y="52327"/>
                  <a:pt x="27578" y="50206"/>
                  <a:pt x="27578" y="48084"/>
                </a:cubicBezTo>
                <a:lnTo>
                  <a:pt x="27578" y="37477"/>
                </a:lnTo>
                <a:cubicBezTo>
                  <a:pt x="28285" y="20507"/>
                  <a:pt x="41720" y="6364"/>
                  <a:pt x="59398" y="6364"/>
                </a:cubicBezTo>
              </a:path>
            </a:pathLst>
          </a:custGeom>
          <a:solidFill>
            <a:srgbClr val="B2B2B2"/>
          </a:solidFill>
          <a:ln w="7051" cap="flat">
            <a:noFill/>
            <a:prstDash val="solid"/>
            <a:miter/>
          </a:ln>
        </p:spPr>
        <p:txBody>
          <a:bodyPr rtlCol="0" anchor="ctr"/>
          <a:lstStyle/>
          <a:p>
            <a:endParaRPr lang="en-IN"/>
          </a:p>
        </p:txBody>
      </p:sp>
      <p:sp>
        <p:nvSpPr>
          <p:cNvPr id="170" name="Freeform: Shape 169">
            <a:extLst>
              <a:ext uri="{FF2B5EF4-FFF2-40B4-BE49-F238E27FC236}">
                <a16:creationId xmlns:a16="http://schemas.microsoft.com/office/drawing/2014/main" id="{26588F49-A955-40EC-BF0A-2AE3777ADC5B}"/>
              </a:ext>
            </a:extLst>
          </p:cNvPr>
          <p:cNvSpPr/>
          <p:nvPr/>
        </p:nvSpPr>
        <p:spPr>
          <a:xfrm>
            <a:off x="3412465" y="9049362"/>
            <a:ext cx="62226" cy="45988"/>
          </a:xfrm>
          <a:custGeom>
            <a:avLst/>
            <a:gdLst>
              <a:gd name="connsiteX0" fmla="*/ 3536 w 62226"/>
              <a:gd name="connsiteY0" fmla="*/ 30432 h 45988"/>
              <a:gd name="connsiteX1" fmla="*/ 3536 w 62226"/>
              <a:gd name="connsiteY1" fmla="*/ 42453 h 45988"/>
              <a:gd name="connsiteX2" fmla="*/ 0 w 62226"/>
              <a:gd name="connsiteY2" fmla="*/ 45988 h 45988"/>
              <a:gd name="connsiteX3" fmla="*/ 0 w 62226"/>
              <a:gd name="connsiteY3" fmla="*/ 45988 h 45988"/>
              <a:gd name="connsiteX4" fmla="*/ 27578 w 62226"/>
              <a:gd name="connsiteY4" fmla="*/ 45988 h 45988"/>
              <a:gd name="connsiteX5" fmla="*/ 31113 w 62226"/>
              <a:gd name="connsiteY5" fmla="*/ 42453 h 45988"/>
              <a:gd name="connsiteX6" fmla="*/ 31113 w 62226"/>
              <a:gd name="connsiteY6" fmla="*/ 31139 h 45988"/>
              <a:gd name="connsiteX7" fmla="*/ 62227 w 62226"/>
              <a:gd name="connsiteY7" fmla="*/ 25 h 45988"/>
              <a:gd name="connsiteX8" fmla="*/ 33942 w 62226"/>
              <a:gd name="connsiteY8" fmla="*/ 25 h 45988"/>
              <a:gd name="connsiteX9" fmla="*/ 3536 w 62226"/>
              <a:gd name="connsiteY9" fmla="*/ 30432 h 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26" h="45988">
                <a:moveTo>
                  <a:pt x="3536" y="30432"/>
                </a:moveTo>
                <a:lnTo>
                  <a:pt x="3536" y="42453"/>
                </a:lnTo>
                <a:cubicBezTo>
                  <a:pt x="3536" y="44574"/>
                  <a:pt x="2121" y="45988"/>
                  <a:pt x="0" y="45988"/>
                </a:cubicBezTo>
                <a:lnTo>
                  <a:pt x="0" y="45988"/>
                </a:lnTo>
                <a:lnTo>
                  <a:pt x="27578" y="45988"/>
                </a:lnTo>
                <a:cubicBezTo>
                  <a:pt x="29699" y="45988"/>
                  <a:pt x="31113" y="44574"/>
                  <a:pt x="31113" y="42453"/>
                </a:cubicBezTo>
                <a:lnTo>
                  <a:pt x="31113" y="31139"/>
                </a:lnTo>
                <a:cubicBezTo>
                  <a:pt x="31113" y="14168"/>
                  <a:pt x="44549" y="25"/>
                  <a:pt x="62227" y="25"/>
                </a:cubicBezTo>
                <a:lnTo>
                  <a:pt x="33942" y="25"/>
                </a:lnTo>
                <a:cubicBezTo>
                  <a:pt x="16971" y="-682"/>
                  <a:pt x="3536" y="13461"/>
                  <a:pt x="3536" y="30432"/>
                </a:cubicBezTo>
              </a:path>
            </a:pathLst>
          </a:custGeom>
          <a:solidFill>
            <a:srgbClr val="737373"/>
          </a:solidFill>
          <a:ln w="7051" cap="flat">
            <a:noFill/>
            <a:prstDash val="solid"/>
            <a:miter/>
          </a:ln>
        </p:spPr>
        <p:txBody>
          <a:bodyPr rtlCol="0" anchor="ctr"/>
          <a:lstStyle/>
          <a:p>
            <a:endParaRPr lang="en-IN"/>
          </a:p>
        </p:txBody>
      </p:sp>
      <p:sp>
        <p:nvSpPr>
          <p:cNvPr id="171" name="Freeform: Shape 170">
            <a:extLst>
              <a:ext uri="{FF2B5EF4-FFF2-40B4-BE49-F238E27FC236}">
                <a16:creationId xmlns:a16="http://schemas.microsoft.com/office/drawing/2014/main" id="{A12FF120-B9B2-4C6E-985D-6F330BEAC484}"/>
              </a:ext>
            </a:extLst>
          </p:cNvPr>
          <p:cNvSpPr/>
          <p:nvPr/>
        </p:nvSpPr>
        <p:spPr>
          <a:xfrm>
            <a:off x="3551060" y="9043024"/>
            <a:ext cx="62956" cy="210721"/>
          </a:xfrm>
          <a:custGeom>
            <a:avLst/>
            <a:gdLst>
              <a:gd name="connsiteX0" fmla="*/ 28285 w 62956"/>
              <a:gd name="connsiteY0" fmla="*/ 0 h 210721"/>
              <a:gd name="connsiteX1" fmla="*/ 0 w 62956"/>
              <a:gd name="connsiteY1" fmla="*/ 0 h 210721"/>
              <a:gd name="connsiteX2" fmla="*/ 35356 w 62956"/>
              <a:gd name="connsiteY2" fmla="*/ 35356 h 210721"/>
              <a:gd name="connsiteX3" fmla="*/ 35356 w 62956"/>
              <a:gd name="connsiteY3" fmla="*/ 169709 h 210721"/>
              <a:gd name="connsiteX4" fmla="*/ 18385 w 62956"/>
              <a:gd name="connsiteY4" fmla="*/ 204358 h 210721"/>
              <a:gd name="connsiteX5" fmla="*/ 9900 w 62956"/>
              <a:gd name="connsiteY5" fmla="*/ 210722 h 210721"/>
              <a:gd name="connsiteX6" fmla="*/ 34649 w 62956"/>
              <a:gd name="connsiteY6" fmla="*/ 210722 h 210721"/>
              <a:gd name="connsiteX7" fmla="*/ 40306 w 62956"/>
              <a:gd name="connsiteY7" fmla="*/ 208601 h 210721"/>
              <a:gd name="connsiteX8" fmla="*/ 45963 w 62956"/>
              <a:gd name="connsiteY8" fmla="*/ 204358 h 210721"/>
              <a:gd name="connsiteX9" fmla="*/ 62934 w 62956"/>
              <a:gd name="connsiteY9" fmla="*/ 169709 h 210721"/>
              <a:gd name="connsiteX10" fmla="*/ 62934 w 62956"/>
              <a:gd name="connsiteY10" fmla="*/ 35356 h 210721"/>
              <a:gd name="connsiteX11" fmla="*/ 28285 w 62956"/>
              <a:gd name="connsiteY11" fmla="*/ 0 h 21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56" h="210721">
                <a:moveTo>
                  <a:pt x="28285" y="0"/>
                </a:moveTo>
                <a:lnTo>
                  <a:pt x="0" y="0"/>
                </a:lnTo>
                <a:cubicBezTo>
                  <a:pt x="19799" y="0"/>
                  <a:pt x="35356" y="15557"/>
                  <a:pt x="35356" y="35356"/>
                </a:cubicBezTo>
                <a:lnTo>
                  <a:pt x="35356" y="169709"/>
                </a:lnTo>
                <a:cubicBezTo>
                  <a:pt x="35356" y="183144"/>
                  <a:pt x="28992" y="195872"/>
                  <a:pt x="18385" y="204358"/>
                </a:cubicBezTo>
                <a:lnTo>
                  <a:pt x="9900" y="210722"/>
                </a:lnTo>
                <a:lnTo>
                  <a:pt x="34649" y="210722"/>
                </a:lnTo>
                <a:cubicBezTo>
                  <a:pt x="36770" y="210722"/>
                  <a:pt x="38185" y="210015"/>
                  <a:pt x="40306" y="208601"/>
                </a:cubicBezTo>
                <a:lnTo>
                  <a:pt x="45963" y="204358"/>
                </a:lnTo>
                <a:cubicBezTo>
                  <a:pt x="56570" y="195872"/>
                  <a:pt x="62934" y="183144"/>
                  <a:pt x="62934" y="169709"/>
                </a:cubicBezTo>
                <a:lnTo>
                  <a:pt x="62934" y="35356"/>
                </a:lnTo>
                <a:cubicBezTo>
                  <a:pt x="63641" y="15557"/>
                  <a:pt x="48084" y="0"/>
                  <a:pt x="28285" y="0"/>
                </a:cubicBezTo>
              </a:path>
            </a:pathLst>
          </a:custGeom>
          <a:solidFill>
            <a:srgbClr val="D2D2D2"/>
          </a:solidFill>
          <a:ln w="7051" cap="flat">
            <a:noFill/>
            <a:prstDash val="solid"/>
            <a:miter/>
          </a:ln>
        </p:spPr>
        <p:txBody>
          <a:bodyPr rtlCol="0" anchor="ctr"/>
          <a:lstStyle/>
          <a:p>
            <a:endParaRPr lang="en-IN"/>
          </a:p>
        </p:txBody>
      </p:sp>
      <p:sp>
        <p:nvSpPr>
          <p:cNvPr id="172" name="Freeform: Shape 171">
            <a:extLst>
              <a:ext uri="{FF2B5EF4-FFF2-40B4-BE49-F238E27FC236}">
                <a16:creationId xmlns:a16="http://schemas.microsoft.com/office/drawing/2014/main" id="{16451B96-986E-49D2-8851-2A9903091BEA}"/>
              </a:ext>
            </a:extLst>
          </p:cNvPr>
          <p:cNvSpPr/>
          <p:nvPr/>
        </p:nvSpPr>
        <p:spPr>
          <a:xfrm>
            <a:off x="3169785" y="8790582"/>
            <a:ext cx="341676" cy="441950"/>
          </a:xfrm>
          <a:custGeom>
            <a:avLst/>
            <a:gdLst>
              <a:gd name="connsiteX0" fmla="*/ 36200 w 341676"/>
              <a:gd name="connsiteY0" fmla="*/ 333761 h 441950"/>
              <a:gd name="connsiteX1" fmla="*/ 137 w 341676"/>
              <a:gd name="connsiteY1" fmla="*/ 26163 h 441950"/>
              <a:gd name="connsiteX2" fmla="*/ 4380 w 341676"/>
              <a:gd name="connsiteY2" fmla="*/ 12728 h 441950"/>
              <a:gd name="connsiteX3" fmla="*/ 5794 w 341676"/>
              <a:gd name="connsiteY3" fmla="*/ 11314 h 441950"/>
              <a:gd name="connsiteX4" fmla="*/ 30543 w 341676"/>
              <a:gd name="connsiteY4" fmla="*/ 2121 h 441950"/>
              <a:gd name="connsiteX5" fmla="*/ 270257 w 341676"/>
              <a:gd name="connsiteY5" fmla="*/ 0 h 441950"/>
              <a:gd name="connsiteX6" fmla="*/ 341677 w 341676"/>
              <a:gd name="connsiteY6" fmla="*/ 441950 h 441950"/>
              <a:gd name="connsiteX7" fmla="*/ 55292 w 341676"/>
              <a:gd name="connsiteY7" fmla="*/ 441950 h 441950"/>
              <a:gd name="connsiteX8" fmla="*/ 14987 w 341676"/>
              <a:gd name="connsiteY8" fmla="*/ 379724 h 441950"/>
              <a:gd name="connsiteX9" fmla="*/ 36200 w 341676"/>
              <a:gd name="connsiteY9" fmla="*/ 333761 h 44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676" h="441950">
                <a:moveTo>
                  <a:pt x="36200" y="333761"/>
                </a:moveTo>
                <a:lnTo>
                  <a:pt x="137" y="26163"/>
                </a:lnTo>
                <a:cubicBezTo>
                  <a:pt x="-570" y="21214"/>
                  <a:pt x="1551" y="16264"/>
                  <a:pt x="4380" y="12728"/>
                </a:cubicBezTo>
                <a:lnTo>
                  <a:pt x="5794" y="11314"/>
                </a:lnTo>
                <a:cubicBezTo>
                  <a:pt x="12158" y="4243"/>
                  <a:pt x="21351" y="1414"/>
                  <a:pt x="30543" y="2121"/>
                </a:cubicBezTo>
                <a:cubicBezTo>
                  <a:pt x="110448" y="12728"/>
                  <a:pt x="191060" y="12021"/>
                  <a:pt x="270257" y="0"/>
                </a:cubicBezTo>
                <a:lnTo>
                  <a:pt x="341677" y="441950"/>
                </a:lnTo>
                <a:lnTo>
                  <a:pt x="55292" y="441950"/>
                </a:lnTo>
                <a:cubicBezTo>
                  <a:pt x="23472" y="441950"/>
                  <a:pt x="1551" y="408716"/>
                  <a:pt x="14987" y="379724"/>
                </a:cubicBezTo>
                <a:lnTo>
                  <a:pt x="36200" y="333761"/>
                </a:lnTo>
                <a:close/>
              </a:path>
            </a:pathLst>
          </a:custGeom>
          <a:solidFill>
            <a:srgbClr val="FFFFFF"/>
          </a:solidFill>
          <a:ln w="7051" cap="flat">
            <a:noFill/>
            <a:prstDash val="solid"/>
            <a:miter/>
          </a:ln>
        </p:spPr>
        <p:txBody>
          <a:bodyPr rtlCol="0" anchor="ctr"/>
          <a:lstStyle/>
          <a:p>
            <a:endParaRPr lang="en-IN"/>
          </a:p>
        </p:txBody>
      </p:sp>
      <p:sp>
        <p:nvSpPr>
          <p:cNvPr id="173" name="Freeform: Shape 172">
            <a:extLst>
              <a:ext uri="{FF2B5EF4-FFF2-40B4-BE49-F238E27FC236}">
                <a16:creationId xmlns:a16="http://schemas.microsoft.com/office/drawing/2014/main" id="{3997904A-B4E7-431F-A1FE-A2AD5E547CD0}"/>
              </a:ext>
            </a:extLst>
          </p:cNvPr>
          <p:cNvSpPr/>
          <p:nvPr/>
        </p:nvSpPr>
        <p:spPr>
          <a:xfrm>
            <a:off x="3168331" y="8793350"/>
            <a:ext cx="317674" cy="467524"/>
          </a:xfrm>
          <a:custGeom>
            <a:avLst/>
            <a:gdLst>
              <a:gd name="connsiteX0" fmla="*/ 317674 w 317674"/>
              <a:gd name="connsiteY0" fmla="*/ 321800 h 467524"/>
              <a:gd name="connsiteX1" fmla="*/ 317674 w 317674"/>
              <a:gd name="connsiteY1" fmla="*/ 314022 h 467524"/>
              <a:gd name="connsiteX2" fmla="*/ 53211 w 317674"/>
              <a:gd name="connsiteY2" fmla="*/ 314022 h 467524"/>
              <a:gd name="connsiteX3" fmla="*/ 51797 w 317674"/>
              <a:gd name="connsiteY3" fmla="*/ 250381 h 467524"/>
              <a:gd name="connsiteX4" fmla="*/ 185442 w 317674"/>
              <a:gd name="connsiteY4" fmla="*/ 251795 h 467524"/>
              <a:gd name="connsiteX5" fmla="*/ 309896 w 317674"/>
              <a:gd name="connsiteY5" fmla="*/ 250381 h 467524"/>
              <a:gd name="connsiteX6" fmla="*/ 309896 w 317674"/>
              <a:gd name="connsiteY6" fmla="*/ 242603 h 467524"/>
              <a:gd name="connsiteX7" fmla="*/ 51089 w 317674"/>
              <a:gd name="connsiteY7" fmla="*/ 242603 h 467524"/>
              <a:gd name="connsiteX8" fmla="*/ 44018 w 317674"/>
              <a:gd name="connsiteY8" fmla="*/ 181083 h 467524"/>
              <a:gd name="connsiteX9" fmla="*/ 190392 w 317674"/>
              <a:gd name="connsiteY9" fmla="*/ 187447 h 467524"/>
              <a:gd name="connsiteX10" fmla="*/ 306360 w 317674"/>
              <a:gd name="connsiteY10" fmla="*/ 180376 h 467524"/>
              <a:gd name="connsiteX11" fmla="*/ 304946 w 317674"/>
              <a:gd name="connsiteY11" fmla="*/ 172598 h 467524"/>
              <a:gd name="connsiteX12" fmla="*/ 43311 w 317674"/>
              <a:gd name="connsiteY12" fmla="*/ 173305 h 467524"/>
              <a:gd name="connsiteX13" fmla="*/ 36947 w 317674"/>
              <a:gd name="connsiteY13" fmla="*/ 117442 h 467524"/>
              <a:gd name="connsiteX14" fmla="*/ 184735 w 317674"/>
              <a:gd name="connsiteY14" fmla="*/ 123806 h 467524"/>
              <a:gd name="connsiteX15" fmla="*/ 299996 w 317674"/>
              <a:gd name="connsiteY15" fmla="*/ 116735 h 467524"/>
              <a:gd name="connsiteX16" fmla="*/ 298582 w 317674"/>
              <a:gd name="connsiteY16" fmla="*/ 108957 h 467524"/>
              <a:gd name="connsiteX17" fmla="*/ 35533 w 317674"/>
              <a:gd name="connsiteY17" fmla="*/ 108957 h 467524"/>
              <a:gd name="connsiteX18" fmla="*/ 29876 w 317674"/>
              <a:gd name="connsiteY18" fmla="*/ 55216 h 467524"/>
              <a:gd name="connsiteX19" fmla="*/ 168472 w 317674"/>
              <a:gd name="connsiteY19" fmla="*/ 61580 h 467524"/>
              <a:gd name="connsiteX20" fmla="*/ 281611 w 317674"/>
              <a:gd name="connsiteY20" fmla="*/ 54509 h 467524"/>
              <a:gd name="connsiteX21" fmla="*/ 280197 w 317674"/>
              <a:gd name="connsiteY21" fmla="*/ 46730 h 467524"/>
              <a:gd name="connsiteX22" fmla="*/ 28462 w 317674"/>
              <a:gd name="connsiteY22" fmla="*/ 47437 h 467524"/>
              <a:gd name="connsiteX23" fmla="*/ 23512 w 317674"/>
              <a:gd name="connsiteY23" fmla="*/ 60 h 467524"/>
              <a:gd name="connsiteX24" fmla="*/ 4420 w 317674"/>
              <a:gd name="connsiteY24" fmla="*/ 9253 h 467524"/>
              <a:gd name="connsiteX25" fmla="*/ 177 w 317674"/>
              <a:gd name="connsiteY25" fmla="*/ 22688 h 467524"/>
              <a:gd name="connsiteX26" fmla="*/ 20683 w 317674"/>
              <a:gd name="connsiteY26" fmla="*/ 262402 h 467524"/>
              <a:gd name="connsiteX27" fmla="*/ 13612 w 317674"/>
              <a:gd name="connsiteY27" fmla="*/ 364934 h 467524"/>
              <a:gd name="connsiteX28" fmla="*/ 5127 w 317674"/>
              <a:gd name="connsiteY28" fmla="*/ 401705 h 467524"/>
              <a:gd name="connsiteX29" fmla="*/ 45433 w 317674"/>
              <a:gd name="connsiteY29" fmla="*/ 451910 h 467524"/>
              <a:gd name="connsiteX30" fmla="*/ 115437 w 317674"/>
              <a:gd name="connsiteY30" fmla="*/ 451910 h 467524"/>
              <a:gd name="connsiteX31" fmla="*/ 183321 w 317674"/>
              <a:gd name="connsiteY31" fmla="*/ 451910 h 467524"/>
              <a:gd name="connsiteX32" fmla="*/ 195342 w 317674"/>
              <a:gd name="connsiteY32" fmla="*/ 451910 h 467524"/>
              <a:gd name="connsiteX33" fmla="*/ 239891 w 317674"/>
              <a:gd name="connsiteY33" fmla="*/ 462517 h 467524"/>
              <a:gd name="connsiteX34" fmla="*/ 246962 w 317674"/>
              <a:gd name="connsiteY34" fmla="*/ 466053 h 467524"/>
              <a:gd name="connsiteX35" fmla="*/ 262519 w 317674"/>
              <a:gd name="connsiteY35" fmla="*/ 463224 h 467524"/>
              <a:gd name="connsiteX36" fmla="*/ 260397 w 317674"/>
              <a:gd name="connsiteY36" fmla="*/ 444839 h 467524"/>
              <a:gd name="connsiteX37" fmla="*/ 191099 w 317674"/>
              <a:gd name="connsiteY37" fmla="*/ 424333 h 467524"/>
              <a:gd name="connsiteX38" fmla="*/ 183321 w 317674"/>
              <a:gd name="connsiteY38" fmla="*/ 424333 h 467524"/>
              <a:gd name="connsiteX39" fmla="*/ 183321 w 317674"/>
              <a:gd name="connsiteY39" fmla="*/ 423625 h 467524"/>
              <a:gd name="connsiteX40" fmla="*/ 54625 w 317674"/>
              <a:gd name="connsiteY40" fmla="*/ 425040 h 467524"/>
              <a:gd name="connsiteX41" fmla="*/ 38361 w 317674"/>
              <a:gd name="connsiteY41" fmla="*/ 405240 h 467524"/>
              <a:gd name="connsiteX42" fmla="*/ 41897 w 317674"/>
              <a:gd name="connsiteY42" fmla="*/ 389684 h 467524"/>
              <a:gd name="connsiteX43" fmla="*/ 305653 w 317674"/>
              <a:gd name="connsiteY43" fmla="*/ 389684 h 467524"/>
              <a:gd name="connsiteX44" fmla="*/ 305653 w 317674"/>
              <a:gd name="connsiteY44" fmla="*/ 381905 h 467524"/>
              <a:gd name="connsiteX45" fmla="*/ 44018 w 317674"/>
              <a:gd name="connsiteY45" fmla="*/ 381905 h 467524"/>
              <a:gd name="connsiteX46" fmla="*/ 52504 w 317674"/>
              <a:gd name="connsiteY46" fmla="*/ 321800 h 467524"/>
              <a:gd name="connsiteX47" fmla="*/ 317674 w 317674"/>
              <a:gd name="connsiteY47" fmla="*/ 321800 h 46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17674" h="467524">
                <a:moveTo>
                  <a:pt x="317674" y="321800"/>
                </a:moveTo>
                <a:lnTo>
                  <a:pt x="317674" y="314022"/>
                </a:lnTo>
                <a:lnTo>
                  <a:pt x="53211" y="314022"/>
                </a:lnTo>
                <a:cubicBezTo>
                  <a:pt x="54625" y="292808"/>
                  <a:pt x="53918" y="271595"/>
                  <a:pt x="51797" y="250381"/>
                </a:cubicBezTo>
                <a:cubicBezTo>
                  <a:pt x="73010" y="251088"/>
                  <a:pt x="124630" y="251795"/>
                  <a:pt x="185442" y="251795"/>
                </a:cubicBezTo>
                <a:cubicBezTo>
                  <a:pt x="225041" y="251795"/>
                  <a:pt x="268883" y="251088"/>
                  <a:pt x="309896" y="250381"/>
                </a:cubicBezTo>
                <a:lnTo>
                  <a:pt x="309896" y="242603"/>
                </a:lnTo>
                <a:cubicBezTo>
                  <a:pt x="204535" y="246138"/>
                  <a:pt x="85031" y="243310"/>
                  <a:pt x="51089" y="242603"/>
                </a:cubicBezTo>
                <a:lnTo>
                  <a:pt x="44018" y="181083"/>
                </a:lnTo>
                <a:cubicBezTo>
                  <a:pt x="63818" y="182497"/>
                  <a:pt x="125337" y="187447"/>
                  <a:pt x="190392" y="187447"/>
                </a:cubicBezTo>
                <a:cubicBezTo>
                  <a:pt x="229991" y="187447"/>
                  <a:pt x="271711" y="186033"/>
                  <a:pt x="306360" y="180376"/>
                </a:cubicBezTo>
                <a:lnTo>
                  <a:pt x="304946" y="172598"/>
                </a:lnTo>
                <a:cubicBezTo>
                  <a:pt x="213020" y="186033"/>
                  <a:pt x="72303" y="175426"/>
                  <a:pt x="43311" y="173305"/>
                </a:cubicBezTo>
                <a:lnTo>
                  <a:pt x="36947" y="117442"/>
                </a:lnTo>
                <a:cubicBezTo>
                  <a:pt x="53211" y="118857"/>
                  <a:pt x="116145" y="123806"/>
                  <a:pt x="184735" y="123806"/>
                </a:cubicBezTo>
                <a:cubicBezTo>
                  <a:pt x="224334" y="123806"/>
                  <a:pt x="265347" y="122392"/>
                  <a:pt x="299996" y="116735"/>
                </a:cubicBezTo>
                <a:lnTo>
                  <a:pt x="298582" y="108957"/>
                </a:lnTo>
                <a:cubicBezTo>
                  <a:pt x="203121" y="123099"/>
                  <a:pt x="56039" y="111078"/>
                  <a:pt x="35533" y="108957"/>
                </a:cubicBezTo>
                <a:lnTo>
                  <a:pt x="29876" y="55216"/>
                </a:lnTo>
                <a:cubicBezTo>
                  <a:pt x="49675" y="56630"/>
                  <a:pt x="106245" y="61580"/>
                  <a:pt x="168472" y="61580"/>
                </a:cubicBezTo>
                <a:cubicBezTo>
                  <a:pt x="206656" y="61580"/>
                  <a:pt x="246962" y="60166"/>
                  <a:pt x="281611" y="54509"/>
                </a:cubicBezTo>
                <a:lnTo>
                  <a:pt x="280197" y="46730"/>
                </a:lnTo>
                <a:cubicBezTo>
                  <a:pt x="188978" y="60166"/>
                  <a:pt x="56746" y="49559"/>
                  <a:pt x="28462" y="47437"/>
                </a:cubicBezTo>
                <a:lnTo>
                  <a:pt x="23512" y="60"/>
                </a:lnTo>
                <a:cubicBezTo>
                  <a:pt x="15026" y="-647"/>
                  <a:pt x="8662" y="5010"/>
                  <a:pt x="4420" y="9253"/>
                </a:cubicBezTo>
                <a:cubicBezTo>
                  <a:pt x="884" y="12789"/>
                  <a:pt x="-530" y="17738"/>
                  <a:pt x="177" y="22688"/>
                </a:cubicBezTo>
                <a:lnTo>
                  <a:pt x="20683" y="262402"/>
                </a:lnTo>
                <a:cubicBezTo>
                  <a:pt x="23512" y="297051"/>
                  <a:pt x="21390" y="331700"/>
                  <a:pt x="13612" y="364934"/>
                </a:cubicBezTo>
                <a:lnTo>
                  <a:pt x="5127" y="401705"/>
                </a:lnTo>
                <a:cubicBezTo>
                  <a:pt x="-530" y="427868"/>
                  <a:pt x="19269" y="451910"/>
                  <a:pt x="45433" y="451910"/>
                </a:cubicBezTo>
                <a:lnTo>
                  <a:pt x="115437" y="451910"/>
                </a:lnTo>
                <a:lnTo>
                  <a:pt x="183321" y="451910"/>
                </a:lnTo>
                <a:lnTo>
                  <a:pt x="195342" y="451910"/>
                </a:lnTo>
                <a:cubicBezTo>
                  <a:pt x="210899" y="451910"/>
                  <a:pt x="226456" y="455446"/>
                  <a:pt x="239891" y="462517"/>
                </a:cubicBezTo>
                <a:lnTo>
                  <a:pt x="246962" y="466053"/>
                </a:lnTo>
                <a:cubicBezTo>
                  <a:pt x="251912" y="468881"/>
                  <a:pt x="258276" y="467467"/>
                  <a:pt x="262519" y="463224"/>
                </a:cubicBezTo>
                <a:cubicBezTo>
                  <a:pt x="267469" y="457567"/>
                  <a:pt x="266761" y="449082"/>
                  <a:pt x="260397" y="444839"/>
                </a:cubicBezTo>
                <a:cubicBezTo>
                  <a:pt x="239891" y="431404"/>
                  <a:pt x="215849" y="424333"/>
                  <a:pt x="191099" y="424333"/>
                </a:cubicBezTo>
                <a:lnTo>
                  <a:pt x="183321" y="424333"/>
                </a:lnTo>
                <a:lnTo>
                  <a:pt x="183321" y="423625"/>
                </a:lnTo>
                <a:lnTo>
                  <a:pt x="54625" y="425040"/>
                </a:lnTo>
                <a:cubicBezTo>
                  <a:pt x="44018" y="425040"/>
                  <a:pt x="36240" y="415140"/>
                  <a:pt x="38361" y="405240"/>
                </a:cubicBezTo>
                <a:lnTo>
                  <a:pt x="41897" y="389684"/>
                </a:lnTo>
                <a:lnTo>
                  <a:pt x="305653" y="389684"/>
                </a:lnTo>
                <a:lnTo>
                  <a:pt x="305653" y="381905"/>
                </a:lnTo>
                <a:lnTo>
                  <a:pt x="44018" y="381905"/>
                </a:lnTo>
                <a:cubicBezTo>
                  <a:pt x="48261" y="362106"/>
                  <a:pt x="51089" y="342307"/>
                  <a:pt x="52504" y="321800"/>
                </a:cubicBezTo>
                <a:lnTo>
                  <a:pt x="317674" y="321800"/>
                </a:lnTo>
                <a:close/>
              </a:path>
            </a:pathLst>
          </a:custGeom>
          <a:solidFill>
            <a:srgbClr val="D2D2D2"/>
          </a:solidFill>
          <a:ln w="7051" cap="flat">
            <a:noFill/>
            <a:prstDash val="solid"/>
            <a:miter/>
          </a:ln>
        </p:spPr>
        <p:txBody>
          <a:bodyPr rtlCol="0" anchor="ctr"/>
          <a:lstStyle/>
          <a:p>
            <a:endParaRPr lang="en-IN"/>
          </a:p>
        </p:txBody>
      </p:sp>
      <p:sp>
        <p:nvSpPr>
          <p:cNvPr id="174" name="Freeform: Shape 173">
            <a:extLst>
              <a:ext uri="{FF2B5EF4-FFF2-40B4-BE49-F238E27FC236}">
                <a16:creationId xmlns:a16="http://schemas.microsoft.com/office/drawing/2014/main" id="{B420760F-3F03-481A-9EF2-EE6A89F91C06}"/>
              </a:ext>
            </a:extLst>
          </p:cNvPr>
          <p:cNvSpPr/>
          <p:nvPr/>
        </p:nvSpPr>
        <p:spPr>
          <a:xfrm>
            <a:off x="3234270" y="8723405"/>
            <a:ext cx="386795" cy="412958"/>
          </a:xfrm>
          <a:custGeom>
            <a:avLst/>
            <a:gdLst>
              <a:gd name="connsiteX0" fmla="*/ 329518 w 386795"/>
              <a:gd name="connsiteY0" fmla="*/ 50913 h 412958"/>
              <a:gd name="connsiteX1" fmla="*/ 329518 w 386795"/>
              <a:gd name="connsiteY1" fmla="*/ 50913 h 412958"/>
              <a:gd name="connsiteX2" fmla="*/ 287091 w 386795"/>
              <a:gd name="connsiteY2" fmla="*/ 19799 h 412958"/>
              <a:gd name="connsiteX3" fmla="*/ 215672 w 386795"/>
              <a:gd name="connsiteY3" fmla="*/ 0 h 412958"/>
              <a:gd name="connsiteX4" fmla="*/ 188801 w 386795"/>
              <a:gd name="connsiteY4" fmla="*/ 4950 h 412958"/>
              <a:gd name="connsiteX5" fmla="*/ 19799 w 386795"/>
              <a:gd name="connsiteY5" fmla="*/ 197287 h 412958"/>
              <a:gd name="connsiteX6" fmla="*/ 0 w 386795"/>
              <a:gd name="connsiteY6" fmla="*/ 412958 h 412958"/>
              <a:gd name="connsiteX7" fmla="*/ 165466 w 386795"/>
              <a:gd name="connsiteY7" fmla="*/ 393159 h 412958"/>
              <a:gd name="connsiteX8" fmla="*/ 293455 w 386795"/>
              <a:gd name="connsiteY8" fmla="*/ 403766 h 412958"/>
              <a:gd name="connsiteX9" fmla="*/ 278606 w 386795"/>
              <a:gd name="connsiteY9" fmla="*/ 336589 h 412958"/>
              <a:gd name="connsiteX10" fmla="*/ 282141 w 386795"/>
              <a:gd name="connsiteY10" fmla="*/ 274363 h 412958"/>
              <a:gd name="connsiteX11" fmla="*/ 316083 w 386795"/>
              <a:gd name="connsiteY11" fmla="*/ 173244 h 412958"/>
              <a:gd name="connsiteX12" fmla="*/ 325983 w 386795"/>
              <a:gd name="connsiteY12" fmla="*/ 178901 h 412958"/>
              <a:gd name="connsiteX13" fmla="*/ 386795 w 386795"/>
              <a:gd name="connsiteY13" fmla="*/ 135060 h 412958"/>
              <a:gd name="connsiteX14" fmla="*/ 329518 w 386795"/>
              <a:gd name="connsiteY14" fmla="*/ 50913 h 41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795" h="412958">
                <a:moveTo>
                  <a:pt x="329518" y="50913"/>
                </a:moveTo>
                <a:lnTo>
                  <a:pt x="329518" y="50913"/>
                </a:lnTo>
                <a:cubicBezTo>
                  <a:pt x="320326" y="36063"/>
                  <a:pt x="305476" y="24749"/>
                  <a:pt x="287091" y="19799"/>
                </a:cubicBezTo>
                <a:lnTo>
                  <a:pt x="215672" y="0"/>
                </a:lnTo>
                <a:lnTo>
                  <a:pt x="188801" y="4950"/>
                </a:lnTo>
                <a:cubicBezTo>
                  <a:pt x="104654" y="19799"/>
                  <a:pt x="39599" y="75662"/>
                  <a:pt x="19799" y="197287"/>
                </a:cubicBezTo>
                <a:lnTo>
                  <a:pt x="0" y="412958"/>
                </a:lnTo>
                <a:cubicBezTo>
                  <a:pt x="0" y="412958"/>
                  <a:pt x="75662" y="359217"/>
                  <a:pt x="165466" y="393159"/>
                </a:cubicBezTo>
                <a:cubicBezTo>
                  <a:pt x="233350" y="419322"/>
                  <a:pt x="293455" y="403766"/>
                  <a:pt x="293455" y="403766"/>
                </a:cubicBezTo>
                <a:lnTo>
                  <a:pt x="278606" y="336589"/>
                </a:lnTo>
                <a:cubicBezTo>
                  <a:pt x="274363" y="316083"/>
                  <a:pt x="275070" y="294162"/>
                  <a:pt x="282141" y="274363"/>
                </a:cubicBezTo>
                <a:lnTo>
                  <a:pt x="316083" y="173244"/>
                </a:lnTo>
                <a:cubicBezTo>
                  <a:pt x="321740" y="163345"/>
                  <a:pt x="323861" y="176780"/>
                  <a:pt x="325983" y="178901"/>
                </a:cubicBezTo>
                <a:cubicBezTo>
                  <a:pt x="370531" y="170416"/>
                  <a:pt x="386795" y="135060"/>
                  <a:pt x="386795" y="135060"/>
                </a:cubicBezTo>
                <a:lnTo>
                  <a:pt x="329518" y="50913"/>
                </a:lnTo>
                <a:close/>
              </a:path>
            </a:pathLst>
          </a:custGeom>
          <a:solidFill>
            <a:srgbClr val="B3B8F3"/>
          </a:solidFill>
          <a:ln w="7051" cap="flat">
            <a:noFill/>
            <a:prstDash val="solid"/>
            <a:miter/>
          </a:ln>
        </p:spPr>
        <p:txBody>
          <a:bodyPr rtlCol="0" anchor="ctr"/>
          <a:lstStyle/>
          <a:p>
            <a:endParaRPr lang="en-IN"/>
          </a:p>
        </p:txBody>
      </p:sp>
      <p:sp>
        <p:nvSpPr>
          <p:cNvPr id="175" name="Freeform: Shape 174">
            <a:extLst>
              <a:ext uri="{FF2B5EF4-FFF2-40B4-BE49-F238E27FC236}">
                <a16:creationId xmlns:a16="http://schemas.microsoft.com/office/drawing/2014/main" id="{6DF8A6CA-D094-44D3-9692-96EC2CDBE8D3}"/>
              </a:ext>
            </a:extLst>
          </p:cNvPr>
          <p:cNvSpPr/>
          <p:nvPr/>
        </p:nvSpPr>
        <p:spPr>
          <a:xfrm>
            <a:off x="3495905" y="8755226"/>
            <a:ext cx="51960" cy="72126"/>
          </a:xfrm>
          <a:custGeom>
            <a:avLst/>
            <a:gdLst>
              <a:gd name="connsiteX0" fmla="*/ 45256 w 51960"/>
              <a:gd name="connsiteY0" fmla="*/ 33235 h 72126"/>
              <a:gd name="connsiteX1" fmla="*/ 28992 w 51960"/>
              <a:gd name="connsiteY1" fmla="*/ 0 h 72126"/>
              <a:gd name="connsiteX2" fmla="*/ 9900 w 51960"/>
              <a:gd name="connsiteY2" fmla="*/ 29699 h 72126"/>
              <a:gd name="connsiteX3" fmla="*/ 0 w 51960"/>
              <a:gd name="connsiteY3" fmla="*/ 72126 h 72126"/>
              <a:gd name="connsiteX4" fmla="*/ 31113 w 51960"/>
              <a:gd name="connsiteY4" fmla="*/ 45256 h 72126"/>
              <a:gd name="connsiteX5" fmla="*/ 51620 w 51960"/>
              <a:gd name="connsiteY5" fmla="*/ 71419 h 72126"/>
              <a:gd name="connsiteX6" fmla="*/ 45256 w 51960"/>
              <a:gd name="connsiteY6" fmla="*/ 33235 h 7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60" h="72126">
                <a:moveTo>
                  <a:pt x="45256" y="33235"/>
                </a:moveTo>
                <a:lnTo>
                  <a:pt x="28992" y="0"/>
                </a:lnTo>
                <a:lnTo>
                  <a:pt x="9900" y="29699"/>
                </a:lnTo>
                <a:lnTo>
                  <a:pt x="0" y="72126"/>
                </a:lnTo>
                <a:lnTo>
                  <a:pt x="31113" y="45256"/>
                </a:lnTo>
                <a:cubicBezTo>
                  <a:pt x="36770" y="52327"/>
                  <a:pt x="44549" y="61520"/>
                  <a:pt x="51620" y="71419"/>
                </a:cubicBezTo>
                <a:cubicBezTo>
                  <a:pt x="53741" y="55155"/>
                  <a:pt x="45256" y="33235"/>
                  <a:pt x="45256" y="33235"/>
                </a:cubicBezTo>
              </a:path>
            </a:pathLst>
          </a:custGeom>
          <a:solidFill>
            <a:srgbClr val="878EED"/>
          </a:solidFill>
          <a:ln w="7051" cap="flat">
            <a:noFill/>
            <a:prstDash val="solid"/>
            <a:miter/>
          </a:ln>
        </p:spPr>
        <p:txBody>
          <a:bodyPr rtlCol="0" anchor="ctr"/>
          <a:lstStyle/>
          <a:p>
            <a:endParaRPr lang="en-IN"/>
          </a:p>
        </p:txBody>
      </p:sp>
      <p:sp>
        <p:nvSpPr>
          <p:cNvPr id="176" name="Freeform: Shape 175">
            <a:extLst>
              <a:ext uri="{FF2B5EF4-FFF2-40B4-BE49-F238E27FC236}">
                <a16:creationId xmlns:a16="http://schemas.microsoft.com/office/drawing/2014/main" id="{D42BF399-8EB5-45EB-A9E6-B073215533A2}"/>
              </a:ext>
            </a:extLst>
          </p:cNvPr>
          <p:cNvSpPr/>
          <p:nvPr/>
        </p:nvSpPr>
        <p:spPr>
          <a:xfrm>
            <a:off x="3362966" y="8890993"/>
            <a:ext cx="30406" cy="36770"/>
          </a:xfrm>
          <a:custGeom>
            <a:avLst/>
            <a:gdLst>
              <a:gd name="connsiteX0" fmla="*/ 0 w 30406"/>
              <a:gd name="connsiteY0" fmla="*/ 36770 h 36770"/>
              <a:gd name="connsiteX1" fmla="*/ 8485 w 30406"/>
              <a:gd name="connsiteY1" fmla="*/ 36770 h 36770"/>
              <a:gd name="connsiteX2" fmla="*/ 24042 w 30406"/>
              <a:gd name="connsiteY2" fmla="*/ 28285 h 36770"/>
              <a:gd name="connsiteX3" fmla="*/ 30406 w 30406"/>
              <a:gd name="connsiteY3" fmla="*/ 19799 h 36770"/>
              <a:gd name="connsiteX4" fmla="*/ 707 w 30406"/>
              <a:gd name="connsiteY4" fmla="*/ 0 h 36770"/>
              <a:gd name="connsiteX5" fmla="*/ 0 w 30406"/>
              <a:gd name="connsiteY5" fmla="*/ 36770 h 3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06" h="36770">
                <a:moveTo>
                  <a:pt x="0" y="36770"/>
                </a:moveTo>
                <a:lnTo>
                  <a:pt x="8485" y="36770"/>
                </a:lnTo>
                <a:cubicBezTo>
                  <a:pt x="14850" y="36770"/>
                  <a:pt x="20507" y="33942"/>
                  <a:pt x="24042" y="28285"/>
                </a:cubicBezTo>
                <a:lnTo>
                  <a:pt x="30406" y="19799"/>
                </a:lnTo>
                <a:lnTo>
                  <a:pt x="707" y="0"/>
                </a:lnTo>
                <a:lnTo>
                  <a:pt x="0" y="36770"/>
                </a:lnTo>
                <a:close/>
              </a:path>
            </a:pathLst>
          </a:custGeom>
          <a:solidFill>
            <a:srgbClr val="878EED"/>
          </a:solidFill>
          <a:ln w="7051" cap="flat">
            <a:noFill/>
            <a:prstDash val="solid"/>
            <a:miter/>
          </a:ln>
        </p:spPr>
        <p:txBody>
          <a:bodyPr rtlCol="0" anchor="ctr"/>
          <a:lstStyle/>
          <a:p>
            <a:endParaRPr lang="en-IN"/>
          </a:p>
        </p:txBody>
      </p:sp>
      <p:sp>
        <p:nvSpPr>
          <p:cNvPr id="177" name="Freeform: Shape 176">
            <a:extLst>
              <a:ext uri="{FF2B5EF4-FFF2-40B4-BE49-F238E27FC236}">
                <a16:creationId xmlns:a16="http://schemas.microsoft.com/office/drawing/2014/main" id="{3A01649E-B76D-4B83-89DB-25E2D39E46E5}"/>
              </a:ext>
            </a:extLst>
          </p:cNvPr>
          <p:cNvSpPr/>
          <p:nvPr/>
        </p:nvSpPr>
        <p:spPr>
          <a:xfrm>
            <a:off x="3363673" y="8862708"/>
            <a:ext cx="255270" cy="120210"/>
          </a:xfrm>
          <a:custGeom>
            <a:avLst/>
            <a:gdLst>
              <a:gd name="connsiteX0" fmla="*/ 0 w 255270"/>
              <a:gd name="connsiteY0" fmla="*/ 42427 h 120210"/>
              <a:gd name="connsiteX1" fmla="*/ 57984 w 255270"/>
              <a:gd name="connsiteY1" fmla="*/ 120210 h 120210"/>
              <a:gd name="connsiteX2" fmla="*/ 255271 w 255270"/>
              <a:gd name="connsiteY2" fmla="*/ 120210 h 120210"/>
              <a:gd name="connsiteX3" fmla="*/ 251028 w 255270"/>
              <a:gd name="connsiteY3" fmla="*/ 84147 h 120210"/>
              <a:gd name="connsiteX4" fmla="*/ 102533 w 255270"/>
              <a:gd name="connsiteY4" fmla="*/ 64348 h 120210"/>
              <a:gd name="connsiteX5" fmla="*/ 80612 w 255270"/>
              <a:gd name="connsiteY5" fmla="*/ 8485 h 120210"/>
              <a:gd name="connsiteX6" fmla="*/ 45256 w 255270"/>
              <a:gd name="connsiteY6" fmla="*/ 0 h 120210"/>
              <a:gd name="connsiteX7" fmla="*/ 5657 w 255270"/>
              <a:gd name="connsiteY7" fmla="*/ 20506 h 12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70" h="120210">
                <a:moveTo>
                  <a:pt x="0" y="42427"/>
                </a:moveTo>
                <a:lnTo>
                  <a:pt x="57984" y="120210"/>
                </a:lnTo>
                <a:lnTo>
                  <a:pt x="255271" y="120210"/>
                </a:lnTo>
                <a:lnTo>
                  <a:pt x="251028" y="84147"/>
                </a:lnTo>
                <a:lnTo>
                  <a:pt x="102533" y="64348"/>
                </a:lnTo>
                <a:lnTo>
                  <a:pt x="80612" y="8485"/>
                </a:lnTo>
                <a:lnTo>
                  <a:pt x="45256" y="0"/>
                </a:lnTo>
                <a:lnTo>
                  <a:pt x="5657" y="20506"/>
                </a:lnTo>
                <a:close/>
              </a:path>
            </a:pathLst>
          </a:custGeom>
          <a:solidFill>
            <a:srgbClr val="F0BEB4"/>
          </a:solidFill>
          <a:ln w="7051" cap="flat">
            <a:noFill/>
            <a:prstDash val="solid"/>
            <a:miter/>
          </a:ln>
        </p:spPr>
        <p:txBody>
          <a:bodyPr rtlCol="0" anchor="ctr"/>
          <a:lstStyle/>
          <a:p>
            <a:endParaRPr lang="en-IN"/>
          </a:p>
        </p:txBody>
      </p:sp>
      <p:sp>
        <p:nvSpPr>
          <p:cNvPr id="178" name="Freeform: Shape 177">
            <a:extLst>
              <a:ext uri="{FF2B5EF4-FFF2-40B4-BE49-F238E27FC236}">
                <a16:creationId xmlns:a16="http://schemas.microsoft.com/office/drawing/2014/main" id="{BA161ED5-5C3E-47A3-BD75-2C272C865572}"/>
              </a:ext>
            </a:extLst>
          </p:cNvPr>
          <p:cNvSpPr/>
          <p:nvPr/>
        </p:nvSpPr>
        <p:spPr>
          <a:xfrm>
            <a:off x="3400443" y="8533644"/>
            <a:ext cx="192589" cy="233104"/>
          </a:xfrm>
          <a:custGeom>
            <a:avLst/>
            <a:gdLst>
              <a:gd name="connsiteX0" fmla="*/ 115968 w 192589"/>
              <a:gd name="connsiteY0" fmla="*/ 253 h 233104"/>
              <a:gd name="connsiteX1" fmla="*/ 115968 w 192589"/>
              <a:gd name="connsiteY1" fmla="*/ 253 h 233104"/>
              <a:gd name="connsiteX2" fmla="*/ 26164 w 192589"/>
              <a:gd name="connsiteY2" fmla="*/ 76622 h 233104"/>
              <a:gd name="connsiteX3" fmla="*/ 24749 w 192589"/>
              <a:gd name="connsiteY3" fmla="*/ 95007 h 233104"/>
              <a:gd name="connsiteX4" fmla="*/ 16971 w 192589"/>
              <a:gd name="connsiteY4" fmla="*/ 92179 h 233104"/>
              <a:gd name="connsiteX5" fmla="*/ 0 w 192589"/>
              <a:gd name="connsiteY5" fmla="*/ 107735 h 233104"/>
              <a:gd name="connsiteX6" fmla="*/ 0 w 192589"/>
              <a:gd name="connsiteY6" fmla="*/ 126120 h 233104"/>
              <a:gd name="connsiteX7" fmla="*/ 20507 w 192589"/>
              <a:gd name="connsiteY7" fmla="*/ 150162 h 233104"/>
              <a:gd name="connsiteX8" fmla="*/ 96876 w 192589"/>
              <a:gd name="connsiteY8" fmla="*/ 231481 h 233104"/>
              <a:gd name="connsiteX9" fmla="*/ 115968 w 192589"/>
              <a:gd name="connsiteY9" fmla="*/ 232895 h 233104"/>
              <a:gd name="connsiteX10" fmla="*/ 185266 w 192589"/>
              <a:gd name="connsiteY10" fmla="*/ 174205 h 233104"/>
              <a:gd name="connsiteX11" fmla="*/ 192337 w 192589"/>
              <a:gd name="connsiteY11" fmla="*/ 90057 h 233104"/>
              <a:gd name="connsiteX12" fmla="*/ 115968 w 192589"/>
              <a:gd name="connsiteY12" fmla="*/ 253 h 2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589" h="233104">
                <a:moveTo>
                  <a:pt x="115968" y="253"/>
                </a:moveTo>
                <a:lnTo>
                  <a:pt x="115968" y="253"/>
                </a:lnTo>
                <a:cubicBezTo>
                  <a:pt x="70005" y="-3283"/>
                  <a:pt x="29699" y="30659"/>
                  <a:pt x="26164" y="76622"/>
                </a:cubicBezTo>
                <a:lnTo>
                  <a:pt x="24749" y="95007"/>
                </a:lnTo>
                <a:cubicBezTo>
                  <a:pt x="22628" y="93593"/>
                  <a:pt x="19799" y="92179"/>
                  <a:pt x="16971" y="92179"/>
                </a:cubicBezTo>
                <a:cubicBezTo>
                  <a:pt x="7778" y="91471"/>
                  <a:pt x="0" y="98543"/>
                  <a:pt x="0" y="107735"/>
                </a:cubicBezTo>
                <a:lnTo>
                  <a:pt x="0" y="126120"/>
                </a:lnTo>
                <a:cubicBezTo>
                  <a:pt x="0" y="138141"/>
                  <a:pt x="9193" y="148041"/>
                  <a:pt x="20507" y="150162"/>
                </a:cubicBezTo>
                <a:cubicBezTo>
                  <a:pt x="21214" y="192590"/>
                  <a:pt x="53741" y="227946"/>
                  <a:pt x="96876" y="231481"/>
                </a:cubicBezTo>
                <a:lnTo>
                  <a:pt x="115968" y="232895"/>
                </a:lnTo>
                <a:cubicBezTo>
                  <a:pt x="151324" y="235724"/>
                  <a:pt x="182437" y="209561"/>
                  <a:pt x="185266" y="174205"/>
                </a:cubicBezTo>
                <a:lnTo>
                  <a:pt x="192337" y="90057"/>
                </a:lnTo>
                <a:cubicBezTo>
                  <a:pt x="195873" y="44801"/>
                  <a:pt x="161931" y="4496"/>
                  <a:pt x="115968" y="253"/>
                </a:cubicBezTo>
              </a:path>
            </a:pathLst>
          </a:custGeom>
          <a:solidFill>
            <a:srgbClr val="F0BEB4"/>
          </a:solidFill>
          <a:ln w="7051" cap="flat">
            <a:noFill/>
            <a:prstDash val="solid"/>
            <a:miter/>
          </a:ln>
        </p:spPr>
        <p:txBody>
          <a:bodyPr rtlCol="0" anchor="ctr"/>
          <a:lstStyle/>
          <a:p>
            <a:endParaRPr lang="en-IN"/>
          </a:p>
        </p:txBody>
      </p:sp>
      <p:sp>
        <p:nvSpPr>
          <p:cNvPr id="179" name="Freeform: Shape 178">
            <a:extLst>
              <a:ext uri="{FF2B5EF4-FFF2-40B4-BE49-F238E27FC236}">
                <a16:creationId xmlns:a16="http://schemas.microsoft.com/office/drawing/2014/main" id="{E2DB2FF5-E075-41AE-8DBB-F72CB17D226E}"/>
              </a:ext>
            </a:extLst>
          </p:cNvPr>
          <p:cNvSpPr/>
          <p:nvPr/>
        </p:nvSpPr>
        <p:spPr>
          <a:xfrm>
            <a:off x="3432264" y="8636398"/>
            <a:ext cx="159809" cy="190953"/>
          </a:xfrm>
          <a:custGeom>
            <a:avLst/>
            <a:gdLst>
              <a:gd name="connsiteX0" fmla="*/ 142838 w 159809"/>
              <a:gd name="connsiteY0" fmla="*/ 31 h 190953"/>
              <a:gd name="connsiteX1" fmla="*/ 119503 w 159809"/>
              <a:gd name="connsiteY1" fmla="*/ 24781 h 190953"/>
              <a:gd name="connsiteX2" fmla="*/ 120918 w 159809"/>
              <a:gd name="connsiteY2" fmla="*/ 58015 h 190953"/>
              <a:gd name="connsiteX3" fmla="*/ 111725 w 159809"/>
              <a:gd name="connsiteY3" fmla="*/ 67208 h 190953"/>
              <a:gd name="connsiteX4" fmla="*/ 94754 w 159809"/>
              <a:gd name="connsiteY4" fmla="*/ 65086 h 190953"/>
              <a:gd name="connsiteX5" fmla="*/ 84855 w 159809"/>
              <a:gd name="connsiteY5" fmla="*/ 130142 h 190953"/>
              <a:gd name="connsiteX6" fmla="*/ 65762 w 159809"/>
              <a:gd name="connsiteY6" fmla="*/ 128727 h 190953"/>
              <a:gd name="connsiteX7" fmla="*/ 0 w 159809"/>
              <a:gd name="connsiteY7" fmla="*/ 86300 h 190953"/>
              <a:gd name="connsiteX8" fmla="*/ 0 w 159809"/>
              <a:gd name="connsiteY8" fmla="*/ 86300 h 190953"/>
              <a:gd name="connsiteX9" fmla="*/ 8485 w 159809"/>
              <a:gd name="connsiteY9" fmla="*/ 120949 h 190953"/>
              <a:gd name="connsiteX10" fmla="*/ 56570 w 159809"/>
              <a:gd name="connsiteY10" fmla="*/ 158426 h 190953"/>
              <a:gd name="connsiteX11" fmla="*/ 63641 w 159809"/>
              <a:gd name="connsiteY11" fmla="*/ 190954 h 190953"/>
              <a:gd name="connsiteX12" fmla="*/ 79198 w 159809"/>
              <a:gd name="connsiteY12" fmla="*/ 156305 h 190953"/>
              <a:gd name="connsiteX13" fmla="*/ 101825 w 159809"/>
              <a:gd name="connsiteY13" fmla="*/ 129434 h 190953"/>
              <a:gd name="connsiteX14" fmla="*/ 154152 w 159809"/>
              <a:gd name="connsiteY14" fmla="*/ 71451 h 190953"/>
              <a:gd name="connsiteX15" fmla="*/ 159809 w 159809"/>
              <a:gd name="connsiteY15" fmla="*/ 739 h 190953"/>
              <a:gd name="connsiteX16" fmla="*/ 142838 w 159809"/>
              <a:gd name="connsiteY16" fmla="*/ 31 h 1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809" h="190953">
                <a:moveTo>
                  <a:pt x="142838" y="31"/>
                </a:moveTo>
                <a:cubicBezTo>
                  <a:pt x="129403" y="-676"/>
                  <a:pt x="118796" y="10638"/>
                  <a:pt x="119503" y="24781"/>
                </a:cubicBezTo>
                <a:lnTo>
                  <a:pt x="120918" y="58015"/>
                </a:lnTo>
                <a:cubicBezTo>
                  <a:pt x="120918" y="63672"/>
                  <a:pt x="116675" y="67915"/>
                  <a:pt x="111725" y="67208"/>
                </a:cubicBezTo>
                <a:lnTo>
                  <a:pt x="94754" y="65086"/>
                </a:lnTo>
                <a:cubicBezTo>
                  <a:pt x="94754" y="65086"/>
                  <a:pt x="108190" y="103978"/>
                  <a:pt x="84855" y="130142"/>
                </a:cubicBezTo>
                <a:lnTo>
                  <a:pt x="65762" y="128727"/>
                </a:lnTo>
                <a:cubicBezTo>
                  <a:pt x="36770" y="126606"/>
                  <a:pt x="12728" y="109635"/>
                  <a:pt x="0" y="86300"/>
                </a:cubicBezTo>
                <a:lnTo>
                  <a:pt x="0" y="86300"/>
                </a:lnTo>
                <a:lnTo>
                  <a:pt x="8485" y="120949"/>
                </a:lnTo>
                <a:lnTo>
                  <a:pt x="56570" y="158426"/>
                </a:lnTo>
                <a:lnTo>
                  <a:pt x="63641" y="190954"/>
                </a:lnTo>
                <a:lnTo>
                  <a:pt x="79198" y="156305"/>
                </a:lnTo>
                <a:lnTo>
                  <a:pt x="101825" y="129434"/>
                </a:lnTo>
                <a:cubicBezTo>
                  <a:pt x="129403" y="124485"/>
                  <a:pt x="151324" y="101150"/>
                  <a:pt x="154152" y="71451"/>
                </a:cubicBezTo>
                <a:lnTo>
                  <a:pt x="159809" y="739"/>
                </a:lnTo>
                <a:lnTo>
                  <a:pt x="142838" y="31"/>
                </a:lnTo>
                <a:close/>
              </a:path>
            </a:pathLst>
          </a:custGeom>
          <a:solidFill>
            <a:srgbClr val="DB9C94"/>
          </a:solidFill>
          <a:ln w="7051" cap="flat">
            <a:noFill/>
            <a:prstDash val="solid"/>
            <a:miter/>
          </a:ln>
        </p:spPr>
        <p:txBody>
          <a:bodyPr rtlCol="0" anchor="ctr"/>
          <a:lstStyle/>
          <a:p>
            <a:endParaRPr lang="en-IN"/>
          </a:p>
        </p:txBody>
      </p:sp>
      <p:sp>
        <p:nvSpPr>
          <p:cNvPr id="180" name="Freeform: Shape 179">
            <a:extLst>
              <a:ext uri="{FF2B5EF4-FFF2-40B4-BE49-F238E27FC236}">
                <a16:creationId xmlns:a16="http://schemas.microsoft.com/office/drawing/2014/main" id="{4ED03F5D-BCFB-470D-91CB-20C177E9BCCA}"/>
              </a:ext>
            </a:extLst>
          </p:cNvPr>
          <p:cNvSpPr/>
          <p:nvPr/>
        </p:nvSpPr>
        <p:spPr>
          <a:xfrm>
            <a:off x="3417408" y="8714213"/>
            <a:ext cx="71425" cy="126574"/>
          </a:xfrm>
          <a:custGeom>
            <a:avLst/>
            <a:gdLst>
              <a:gd name="connsiteX0" fmla="*/ 19098 w 71425"/>
              <a:gd name="connsiteY0" fmla="*/ 15557 h 126574"/>
              <a:gd name="connsiteX1" fmla="*/ 10613 w 71425"/>
              <a:gd name="connsiteY1" fmla="*/ 0 h 126574"/>
              <a:gd name="connsiteX2" fmla="*/ 6 w 71425"/>
              <a:gd name="connsiteY2" fmla="*/ 16264 h 126574"/>
              <a:gd name="connsiteX3" fmla="*/ 39605 w 71425"/>
              <a:gd name="connsiteY3" fmla="*/ 126575 h 126574"/>
              <a:gd name="connsiteX4" fmla="*/ 71425 w 71425"/>
              <a:gd name="connsiteY4" fmla="*/ 79905 h 126574"/>
              <a:gd name="connsiteX5" fmla="*/ 19098 w 71425"/>
              <a:gd name="connsiteY5" fmla="*/ 15557 h 12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25" h="126574">
                <a:moveTo>
                  <a:pt x="19098" y="15557"/>
                </a:moveTo>
                <a:cubicBezTo>
                  <a:pt x="15563" y="10607"/>
                  <a:pt x="12734" y="5657"/>
                  <a:pt x="10613" y="0"/>
                </a:cubicBezTo>
                <a:cubicBezTo>
                  <a:pt x="4249" y="11314"/>
                  <a:pt x="6" y="16264"/>
                  <a:pt x="6" y="16264"/>
                </a:cubicBezTo>
                <a:cubicBezTo>
                  <a:pt x="6" y="16264"/>
                  <a:pt x="-1408" y="82733"/>
                  <a:pt x="39605" y="126575"/>
                </a:cubicBezTo>
                <a:cubicBezTo>
                  <a:pt x="53747" y="88390"/>
                  <a:pt x="71425" y="79905"/>
                  <a:pt x="71425" y="79905"/>
                </a:cubicBezTo>
                <a:cubicBezTo>
                  <a:pt x="71425" y="79905"/>
                  <a:pt x="32533" y="45963"/>
                  <a:pt x="19098" y="15557"/>
                </a:cubicBezTo>
              </a:path>
            </a:pathLst>
          </a:custGeom>
          <a:solidFill>
            <a:srgbClr val="CDD0F7"/>
          </a:solidFill>
          <a:ln w="7051" cap="flat">
            <a:noFill/>
            <a:prstDash val="solid"/>
            <a:miter/>
          </a:ln>
        </p:spPr>
        <p:txBody>
          <a:bodyPr rtlCol="0" anchor="ctr"/>
          <a:lstStyle/>
          <a:p>
            <a:endParaRPr lang="en-IN"/>
          </a:p>
        </p:txBody>
      </p:sp>
      <p:sp>
        <p:nvSpPr>
          <p:cNvPr id="181" name="Freeform: Shape 180">
            <a:extLst>
              <a:ext uri="{FF2B5EF4-FFF2-40B4-BE49-F238E27FC236}">
                <a16:creationId xmlns:a16="http://schemas.microsoft.com/office/drawing/2014/main" id="{A8ED6DF7-6681-429F-BFEB-6927108A4D85}"/>
              </a:ext>
            </a:extLst>
          </p:cNvPr>
          <p:cNvSpPr/>
          <p:nvPr/>
        </p:nvSpPr>
        <p:spPr>
          <a:xfrm>
            <a:off x="3483884" y="8647036"/>
            <a:ext cx="18385" cy="18385"/>
          </a:xfrm>
          <a:custGeom>
            <a:avLst/>
            <a:gdLst>
              <a:gd name="connsiteX0" fmla="*/ 18385 w 18385"/>
              <a:gd name="connsiteY0" fmla="*/ 9900 h 18385"/>
              <a:gd name="connsiteX1" fmla="*/ 8485 w 18385"/>
              <a:gd name="connsiteY1" fmla="*/ 18385 h 18385"/>
              <a:gd name="connsiteX2" fmla="*/ 0 w 18385"/>
              <a:gd name="connsiteY2" fmla="*/ 8485 h 18385"/>
              <a:gd name="connsiteX3" fmla="*/ 9900 w 18385"/>
              <a:gd name="connsiteY3" fmla="*/ 0 h 18385"/>
              <a:gd name="connsiteX4" fmla="*/ 18385 w 18385"/>
              <a:gd name="connsiteY4" fmla="*/ 9900 h 1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5" h="18385">
                <a:moveTo>
                  <a:pt x="18385" y="9900"/>
                </a:moveTo>
                <a:cubicBezTo>
                  <a:pt x="17678" y="14850"/>
                  <a:pt x="13435" y="18385"/>
                  <a:pt x="8485" y="18385"/>
                </a:cubicBezTo>
                <a:cubicBezTo>
                  <a:pt x="3536" y="17678"/>
                  <a:pt x="0" y="13435"/>
                  <a:pt x="0" y="8485"/>
                </a:cubicBezTo>
                <a:cubicBezTo>
                  <a:pt x="707" y="3536"/>
                  <a:pt x="4950" y="0"/>
                  <a:pt x="9900" y="0"/>
                </a:cubicBezTo>
                <a:cubicBezTo>
                  <a:pt x="14850" y="0"/>
                  <a:pt x="18385" y="4950"/>
                  <a:pt x="18385" y="9900"/>
                </a:cubicBezTo>
              </a:path>
            </a:pathLst>
          </a:custGeom>
          <a:solidFill>
            <a:srgbClr val="043C40"/>
          </a:solidFill>
          <a:ln w="7051" cap="flat">
            <a:noFill/>
            <a:prstDash val="solid"/>
            <a:miter/>
          </a:ln>
        </p:spPr>
        <p:txBody>
          <a:bodyPr rtlCol="0" anchor="ctr"/>
          <a:lstStyle/>
          <a:p>
            <a:endParaRPr lang="en-IN"/>
          </a:p>
        </p:txBody>
      </p:sp>
      <p:sp>
        <p:nvSpPr>
          <p:cNvPr id="182" name="Freeform: Shape 181">
            <a:extLst>
              <a:ext uri="{FF2B5EF4-FFF2-40B4-BE49-F238E27FC236}">
                <a16:creationId xmlns:a16="http://schemas.microsoft.com/office/drawing/2014/main" id="{A4A49F8D-D95E-417B-B81A-79F063F690DE}"/>
              </a:ext>
            </a:extLst>
          </p:cNvPr>
          <p:cNvSpPr/>
          <p:nvPr/>
        </p:nvSpPr>
        <p:spPr>
          <a:xfrm>
            <a:off x="3562374" y="8653400"/>
            <a:ext cx="18385" cy="18385"/>
          </a:xfrm>
          <a:custGeom>
            <a:avLst/>
            <a:gdLst>
              <a:gd name="connsiteX0" fmla="*/ 18385 w 18385"/>
              <a:gd name="connsiteY0" fmla="*/ 9900 h 18385"/>
              <a:gd name="connsiteX1" fmla="*/ 8485 w 18385"/>
              <a:gd name="connsiteY1" fmla="*/ 18385 h 18385"/>
              <a:gd name="connsiteX2" fmla="*/ 0 w 18385"/>
              <a:gd name="connsiteY2" fmla="*/ 8485 h 18385"/>
              <a:gd name="connsiteX3" fmla="*/ 9900 w 18385"/>
              <a:gd name="connsiteY3" fmla="*/ 0 h 18385"/>
              <a:gd name="connsiteX4" fmla="*/ 18385 w 18385"/>
              <a:gd name="connsiteY4" fmla="*/ 9900 h 18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5" h="18385">
                <a:moveTo>
                  <a:pt x="18385" y="9900"/>
                </a:moveTo>
                <a:cubicBezTo>
                  <a:pt x="17678" y="14850"/>
                  <a:pt x="13435" y="18385"/>
                  <a:pt x="8485" y="18385"/>
                </a:cubicBezTo>
                <a:cubicBezTo>
                  <a:pt x="3536" y="17678"/>
                  <a:pt x="0" y="13435"/>
                  <a:pt x="0" y="8485"/>
                </a:cubicBezTo>
                <a:cubicBezTo>
                  <a:pt x="707" y="3536"/>
                  <a:pt x="4950" y="0"/>
                  <a:pt x="9900" y="0"/>
                </a:cubicBezTo>
                <a:cubicBezTo>
                  <a:pt x="14850" y="707"/>
                  <a:pt x="18385" y="4950"/>
                  <a:pt x="18385" y="9900"/>
                </a:cubicBezTo>
              </a:path>
            </a:pathLst>
          </a:custGeom>
          <a:solidFill>
            <a:srgbClr val="043C40"/>
          </a:solidFill>
          <a:ln w="7051" cap="flat">
            <a:noFill/>
            <a:prstDash val="solid"/>
            <a:miter/>
          </a:ln>
        </p:spPr>
        <p:txBody>
          <a:bodyPr rtlCol="0" anchor="ctr"/>
          <a:lstStyle/>
          <a:p>
            <a:endParaRPr lang="en-IN"/>
          </a:p>
        </p:txBody>
      </p:sp>
      <p:sp>
        <p:nvSpPr>
          <p:cNvPr id="183" name="Freeform: Shape 182">
            <a:extLst>
              <a:ext uri="{FF2B5EF4-FFF2-40B4-BE49-F238E27FC236}">
                <a16:creationId xmlns:a16="http://schemas.microsoft.com/office/drawing/2014/main" id="{2E1F8FBA-7121-4AF1-AF33-CB8F2D69FA62}"/>
              </a:ext>
            </a:extLst>
          </p:cNvPr>
          <p:cNvSpPr/>
          <p:nvPr/>
        </p:nvSpPr>
        <p:spPr>
          <a:xfrm>
            <a:off x="3495905" y="8719162"/>
            <a:ext cx="55155" cy="12440"/>
          </a:xfrm>
          <a:custGeom>
            <a:avLst/>
            <a:gdLst>
              <a:gd name="connsiteX0" fmla="*/ 0 w 55155"/>
              <a:gd name="connsiteY0" fmla="*/ 0 h 12440"/>
              <a:gd name="connsiteX1" fmla="*/ 55155 w 55155"/>
              <a:gd name="connsiteY1" fmla="*/ 4243 h 12440"/>
              <a:gd name="connsiteX2" fmla="*/ 43842 w 55155"/>
              <a:gd name="connsiteY2" fmla="*/ 9193 h 12440"/>
              <a:gd name="connsiteX3" fmla="*/ 11314 w 55155"/>
              <a:gd name="connsiteY3" fmla="*/ 7071 h 12440"/>
              <a:gd name="connsiteX4" fmla="*/ 0 w 55155"/>
              <a:gd name="connsiteY4" fmla="*/ 0 h 1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55" h="12440">
                <a:moveTo>
                  <a:pt x="0" y="0"/>
                </a:moveTo>
                <a:lnTo>
                  <a:pt x="55155" y="4243"/>
                </a:lnTo>
                <a:lnTo>
                  <a:pt x="43842" y="9193"/>
                </a:lnTo>
                <a:cubicBezTo>
                  <a:pt x="33235" y="14142"/>
                  <a:pt x="21214" y="13435"/>
                  <a:pt x="11314" y="7071"/>
                </a:cubicBezTo>
                <a:lnTo>
                  <a:pt x="0" y="0"/>
                </a:lnTo>
                <a:close/>
              </a:path>
            </a:pathLst>
          </a:custGeom>
          <a:solidFill>
            <a:srgbClr val="FFFFFF"/>
          </a:solidFill>
          <a:ln w="7051" cap="flat">
            <a:noFill/>
            <a:prstDash val="solid"/>
            <a:miter/>
          </a:ln>
        </p:spPr>
        <p:txBody>
          <a:bodyPr rtlCol="0" anchor="ctr"/>
          <a:lstStyle/>
          <a:p>
            <a:endParaRPr lang="en-IN"/>
          </a:p>
        </p:txBody>
      </p:sp>
      <p:sp>
        <p:nvSpPr>
          <p:cNvPr id="184" name="Freeform: Shape 183">
            <a:extLst>
              <a:ext uri="{FF2B5EF4-FFF2-40B4-BE49-F238E27FC236}">
                <a16:creationId xmlns:a16="http://schemas.microsoft.com/office/drawing/2014/main" id="{CE97DCF9-70A3-43D1-A9AF-20AF8B4B2309}"/>
              </a:ext>
            </a:extLst>
          </p:cNvPr>
          <p:cNvSpPr/>
          <p:nvPr/>
        </p:nvSpPr>
        <p:spPr>
          <a:xfrm>
            <a:off x="3419536" y="8530860"/>
            <a:ext cx="180315" cy="133147"/>
          </a:xfrm>
          <a:custGeom>
            <a:avLst/>
            <a:gdLst>
              <a:gd name="connsiteX0" fmla="*/ 156274 w 180315"/>
              <a:gd name="connsiteY0" fmla="*/ 27079 h 133147"/>
              <a:gd name="connsiteX1" fmla="*/ 154859 w 180315"/>
              <a:gd name="connsiteY1" fmla="*/ 26372 h 133147"/>
              <a:gd name="connsiteX2" fmla="*/ 160516 w 180315"/>
              <a:gd name="connsiteY2" fmla="*/ 11523 h 133147"/>
              <a:gd name="connsiteX3" fmla="*/ 144253 w 180315"/>
              <a:gd name="connsiteY3" fmla="*/ 11523 h 133147"/>
              <a:gd name="connsiteX4" fmla="*/ 115968 w 180315"/>
              <a:gd name="connsiteY4" fmla="*/ 6573 h 133147"/>
              <a:gd name="connsiteX5" fmla="*/ 84855 w 180315"/>
              <a:gd name="connsiteY5" fmla="*/ 209 h 133147"/>
              <a:gd name="connsiteX6" fmla="*/ 2121 w 180315"/>
              <a:gd name="connsiteY6" fmla="*/ 68799 h 133147"/>
              <a:gd name="connsiteX7" fmla="*/ 0 w 180315"/>
              <a:gd name="connsiteY7" fmla="*/ 96377 h 133147"/>
              <a:gd name="connsiteX8" fmla="*/ 12021 w 180315"/>
              <a:gd name="connsiteY8" fmla="*/ 113348 h 133147"/>
              <a:gd name="connsiteX9" fmla="*/ 10607 w 180315"/>
              <a:gd name="connsiteY9" fmla="*/ 131733 h 133147"/>
              <a:gd name="connsiteX10" fmla="*/ 24749 w 180315"/>
              <a:gd name="connsiteY10" fmla="*/ 133147 h 133147"/>
              <a:gd name="connsiteX11" fmla="*/ 22628 w 180315"/>
              <a:gd name="connsiteY11" fmla="*/ 80820 h 133147"/>
              <a:gd name="connsiteX12" fmla="*/ 29699 w 180315"/>
              <a:gd name="connsiteY12" fmla="*/ 65264 h 133147"/>
              <a:gd name="connsiteX13" fmla="*/ 40306 w 180315"/>
              <a:gd name="connsiteY13" fmla="*/ 56778 h 133147"/>
              <a:gd name="connsiteX14" fmla="*/ 81319 w 180315"/>
              <a:gd name="connsiteY14" fmla="*/ 53243 h 133147"/>
              <a:gd name="connsiteX15" fmla="*/ 102533 w 180315"/>
              <a:gd name="connsiteY15" fmla="*/ 65264 h 133147"/>
              <a:gd name="connsiteX16" fmla="*/ 111018 w 180315"/>
              <a:gd name="connsiteY16" fmla="*/ 68092 h 133147"/>
              <a:gd name="connsiteX17" fmla="*/ 123039 w 180315"/>
              <a:gd name="connsiteY17" fmla="*/ 68799 h 133147"/>
              <a:gd name="connsiteX18" fmla="*/ 160516 w 180315"/>
              <a:gd name="connsiteY18" fmla="*/ 53243 h 133147"/>
              <a:gd name="connsiteX19" fmla="*/ 180316 w 180315"/>
              <a:gd name="connsiteY19" fmla="*/ 30615 h 133147"/>
              <a:gd name="connsiteX20" fmla="*/ 156274 w 180315"/>
              <a:gd name="connsiteY20" fmla="*/ 27079 h 13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315" h="133147">
                <a:moveTo>
                  <a:pt x="156274" y="27079"/>
                </a:moveTo>
                <a:lnTo>
                  <a:pt x="154859" y="26372"/>
                </a:lnTo>
                <a:lnTo>
                  <a:pt x="160516" y="11523"/>
                </a:lnTo>
                <a:lnTo>
                  <a:pt x="144253" y="11523"/>
                </a:lnTo>
                <a:cubicBezTo>
                  <a:pt x="134353" y="11523"/>
                  <a:pt x="125160" y="10108"/>
                  <a:pt x="115968" y="6573"/>
                </a:cubicBezTo>
                <a:cubicBezTo>
                  <a:pt x="109604" y="3744"/>
                  <a:pt x="99704" y="1623"/>
                  <a:pt x="84855" y="209"/>
                </a:cubicBezTo>
                <a:cubicBezTo>
                  <a:pt x="54448" y="-1913"/>
                  <a:pt x="6364" y="11523"/>
                  <a:pt x="2121" y="68799"/>
                </a:cubicBezTo>
                <a:cubicBezTo>
                  <a:pt x="1414" y="75163"/>
                  <a:pt x="707" y="85770"/>
                  <a:pt x="0" y="96377"/>
                </a:cubicBezTo>
                <a:cubicBezTo>
                  <a:pt x="7778" y="97791"/>
                  <a:pt x="12728" y="104863"/>
                  <a:pt x="12021" y="113348"/>
                </a:cubicBezTo>
                <a:lnTo>
                  <a:pt x="10607" y="131733"/>
                </a:lnTo>
                <a:lnTo>
                  <a:pt x="24749" y="133147"/>
                </a:lnTo>
                <a:lnTo>
                  <a:pt x="22628" y="80820"/>
                </a:lnTo>
                <a:cubicBezTo>
                  <a:pt x="22628" y="74456"/>
                  <a:pt x="24749" y="68799"/>
                  <a:pt x="29699" y="65264"/>
                </a:cubicBezTo>
                <a:lnTo>
                  <a:pt x="40306" y="56778"/>
                </a:lnTo>
                <a:cubicBezTo>
                  <a:pt x="51620" y="47586"/>
                  <a:pt x="67884" y="46172"/>
                  <a:pt x="81319" y="53243"/>
                </a:cubicBezTo>
                <a:lnTo>
                  <a:pt x="102533" y="65264"/>
                </a:lnTo>
                <a:cubicBezTo>
                  <a:pt x="105361" y="66678"/>
                  <a:pt x="108189" y="67385"/>
                  <a:pt x="111018" y="68092"/>
                </a:cubicBezTo>
                <a:lnTo>
                  <a:pt x="123039" y="68799"/>
                </a:lnTo>
                <a:cubicBezTo>
                  <a:pt x="137181" y="70214"/>
                  <a:pt x="151324" y="64557"/>
                  <a:pt x="160516" y="53243"/>
                </a:cubicBezTo>
                <a:lnTo>
                  <a:pt x="180316" y="30615"/>
                </a:lnTo>
                <a:cubicBezTo>
                  <a:pt x="172537" y="31322"/>
                  <a:pt x="164052" y="30615"/>
                  <a:pt x="156274" y="27079"/>
                </a:cubicBezTo>
              </a:path>
            </a:pathLst>
          </a:custGeom>
          <a:solidFill>
            <a:srgbClr val="665042"/>
          </a:solidFill>
          <a:ln w="7051" cap="flat">
            <a:noFill/>
            <a:prstDash val="solid"/>
            <a:miter/>
          </a:ln>
        </p:spPr>
        <p:txBody>
          <a:bodyPr rtlCol="0" anchor="ctr"/>
          <a:lstStyle/>
          <a:p>
            <a:endParaRPr lang="en-IN"/>
          </a:p>
        </p:txBody>
      </p:sp>
      <p:sp>
        <p:nvSpPr>
          <p:cNvPr id="185" name="Freeform: Shape 184">
            <a:extLst>
              <a:ext uri="{FF2B5EF4-FFF2-40B4-BE49-F238E27FC236}">
                <a16:creationId xmlns:a16="http://schemas.microsoft.com/office/drawing/2014/main" id="{4DF661A2-58F7-463E-A2DD-43963E92EB60}"/>
              </a:ext>
            </a:extLst>
          </p:cNvPr>
          <p:cNvSpPr/>
          <p:nvPr/>
        </p:nvSpPr>
        <p:spPr>
          <a:xfrm>
            <a:off x="3472506" y="8626009"/>
            <a:ext cx="36392" cy="13955"/>
          </a:xfrm>
          <a:custGeom>
            <a:avLst/>
            <a:gdLst>
              <a:gd name="connsiteX0" fmla="*/ 3599 w 36392"/>
              <a:gd name="connsiteY0" fmla="*/ 13956 h 13955"/>
              <a:gd name="connsiteX1" fmla="*/ 771 w 36392"/>
              <a:gd name="connsiteY1" fmla="*/ 12542 h 13955"/>
              <a:gd name="connsiteX2" fmla="*/ 1478 w 36392"/>
              <a:gd name="connsiteY2" fmla="*/ 7592 h 13955"/>
              <a:gd name="connsiteX3" fmla="*/ 34006 w 36392"/>
              <a:gd name="connsiteY3" fmla="*/ 1935 h 13955"/>
              <a:gd name="connsiteX4" fmla="*/ 36127 w 36392"/>
              <a:gd name="connsiteY4" fmla="*/ 6885 h 13955"/>
              <a:gd name="connsiteX5" fmla="*/ 31177 w 36392"/>
              <a:gd name="connsiteY5" fmla="*/ 9006 h 13955"/>
              <a:gd name="connsiteX6" fmla="*/ 5721 w 36392"/>
              <a:gd name="connsiteY6" fmla="*/ 13249 h 13955"/>
              <a:gd name="connsiteX7" fmla="*/ 3599 w 36392"/>
              <a:gd name="connsiteY7" fmla="*/ 13956 h 1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92" h="13955">
                <a:moveTo>
                  <a:pt x="3599" y="13956"/>
                </a:moveTo>
                <a:cubicBezTo>
                  <a:pt x="2185" y="13956"/>
                  <a:pt x="1478" y="13249"/>
                  <a:pt x="771" y="12542"/>
                </a:cubicBezTo>
                <a:cubicBezTo>
                  <a:pt x="-643" y="11127"/>
                  <a:pt x="64" y="8299"/>
                  <a:pt x="1478" y="7592"/>
                </a:cubicBezTo>
                <a:cubicBezTo>
                  <a:pt x="2185" y="6885"/>
                  <a:pt x="17035" y="-4429"/>
                  <a:pt x="34006" y="1935"/>
                </a:cubicBezTo>
                <a:cubicBezTo>
                  <a:pt x="36127" y="2642"/>
                  <a:pt x="36834" y="4763"/>
                  <a:pt x="36127" y="6885"/>
                </a:cubicBezTo>
                <a:cubicBezTo>
                  <a:pt x="35420" y="9006"/>
                  <a:pt x="33298" y="9713"/>
                  <a:pt x="31177" y="9006"/>
                </a:cubicBezTo>
                <a:cubicBezTo>
                  <a:pt x="17742" y="4056"/>
                  <a:pt x="5721" y="13249"/>
                  <a:pt x="5721" y="13249"/>
                </a:cubicBezTo>
                <a:cubicBezTo>
                  <a:pt x="5721" y="13956"/>
                  <a:pt x="5014" y="13956"/>
                  <a:pt x="3599" y="13956"/>
                </a:cubicBezTo>
              </a:path>
            </a:pathLst>
          </a:custGeom>
          <a:solidFill>
            <a:srgbClr val="665042"/>
          </a:solidFill>
          <a:ln w="7051" cap="flat">
            <a:noFill/>
            <a:prstDash val="solid"/>
            <a:miter/>
          </a:ln>
        </p:spPr>
        <p:txBody>
          <a:bodyPr rtlCol="0" anchor="ctr"/>
          <a:lstStyle/>
          <a:p>
            <a:endParaRPr lang="en-IN"/>
          </a:p>
        </p:txBody>
      </p:sp>
      <p:sp>
        <p:nvSpPr>
          <p:cNvPr id="186" name="Freeform: Shape 185">
            <a:extLst>
              <a:ext uri="{FF2B5EF4-FFF2-40B4-BE49-F238E27FC236}">
                <a16:creationId xmlns:a16="http://schemas.microsoft.com/office/drawing/2014/main" id="{7457C900-BA2F-4F41-9E72-CCA3A22CE0DF}"/>
              </a:ext>
            </a:extLst>
          </p:cNvPr>
          <p:cNvSpPr/>
          <p:nvPr/>
        </p:nvSpPr>
        <p:spPr>
          <a:xfrm>
            <a:off x="3557396" y="8631665"/>
            <a:ext cx="37534" cy="11157"/>
          </a:xfrm>
          <a:custGeom>
            <a:avLst/>
            <a:gdLst>
              <a:gd name="connsiteX0" fmla="*/ 3564 w 37534"/>
              <a:gd name="connsiteY0" fmla="*/ 11128 h 11157"/>
              <a:gd name="connsiteX1" fmla="*/ 736 w 37534"/>
              <a:gd name="connsiteY1" fmla="*/ 9714 h 11157"/>
              <a:gd name="connsiteX2" fmla="*/ 2150 w 37534"/>
              <a:gd name="connsiteY2" fmla="*/ 4764 h 11157"/>
              <a:gd name="connsiteX3" fmla="*/ 35385 w 37534"/>
              <a:gd name="connsiteY3" fmla="*/ 4057 h 11157"/>
              <a:gd name="connsiteX4" fmla="*/ 36799 w 37534"/>
              <a:gd name="connsiteY4" fmla="*/ 9007 h 11157"/>
              <a:gd name="connsiteX5" fmla="*/ 31849 w 37534"/>
              <a:gd name="connsiteY5" fmla="*/ 10421 h 11157"/>
              <a:gd name="connsiteX6" fmla="*/ 5686 w 37534"/>
              <a:gd name="connsiteY6" fmla="*/ 11128 h 11157"/>
              <a:gd name="connsiteX7" fmla="*/ 3564 w 37534"/>
              <a:gd name="connsiteY7" fmla="*/ 11128 h 11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34" h="11157">
                <a:moveTo>
                  <a:pt x="3564" y="11128"/>
                </a:moveTo>
                <a:cubicBezTo>
                  <a:pt x="2150" y="11128"/>
                  <a:pt x="1443" y="10421"/>
                  <a:pt x="736" y="9714"/>
                </a:cubicBezTo>
                <a:cubicBezTo>
                  <a:pt x="-678" y="8300"/>
                  <a:pt x="29" y="5472"/>
                  <a:pt x="2150" y="4764"/>
                </a:cubicBezTo>
                <a:cubicBezTo>
                  <a:pt x="17707" y="-5135"/>
                  <a:pt x="34678" y="3350"/>
                  <a:pt x="35385" y="4057"/>
                </a:cubicBezTo>
                <a:cubicBezTo>
                  <a:pt x="37506" y="4764"/>
                  <a:pt x="38213" y="6886"/>
                  <a:pt x="36799" y="9007"/>
                </a:cubicBezTo>
                <a:cubicBezTo>
                  <a:pt x="36092" y="11128"/>
                  <a:pt x="33970" y="11836"/>
                  <a:pt x="31849" y="10421"/>
                </a:cubicBezTo>
                <a:cubicBezTo>
                  <a:pt x="31849" y="10421"/>
                  <a:pt x="17707" y="3350"/>
                  <a:pt x="5686" y="11128"/>
                </a:cubicBezTo>
                <a:cubicBezTo>
                  <a:pt x="4979" y="11128"/>
                  <a:pt x="4271" y="11128"/>
                  <a:pt x="3564" y="11128"/>
                </a:cubicBezTo>
              </a:path>
            </a:pathLst>
          </a:custGeom>
          <a:solidFill>
            <a:srgbClr val="665042"/>
          </a:solidFill>
          <a:ln w="7051" cap="flat">
            <a:noFill/>
            <a:prstDash val="solid"/>
            <a:miter/>
          </a:ln>
        </p:spPr>
        <p:txBody>
          <a:bodyPr rtlCol="0" anchor="ctr"/>
          <a:lstStyle/>
          <a:p>
            <a:endParaRPr lang="en-IN"/>
          </a:p>
        </p:txBody>
      </p:sp>
      <p:sp>
        <p:nvSpPr>
          <p:cNvPr id="187" name="Freeform: Shape 186">
            <a:extLst>
              <a:ext uri="{FF2B5EF4-FFF2-40B4-BE49-F238E27FC236}">
                <a16:creationId xmlns:a16="http://schemas.microsoft.com/office/drawing/2014/main" id="{EB150F14-67F0-47DC-84B3-66D7D09DF60E}"/>
              </a:ext>
            </a:extLst>
          </p:cNvPr>
          <p:cNvSpPr/>
          <p:nvPr/>
        </p:nvSpPr>
        <p:spPr>
          <a:xfrm>
            <a:off x="3407515" y="8634955"/>
            <a:ext cx="23402" cy="43194"/>
          </a:xfrm>
          <a:custGeom>
            <a:avLst/>
            <a:gdLst>
              <a:gd name="connsiteX0" fmla="*/ 19092 w 23402"/>
              <a:gd name="connsiteY0" fmla="*/ 33294 h 43194"/>
              <a:gd name="connsiteX1" fmla="*/ 20507 w 23402"/>
              <a:gd name="connsiteY1" fmla="*/ 21273 h 43194"/>
              <a:gd name="connsiteX2" fmla="*/ 21921 w 23402"/>
              <a:gd name="connsiteY2" fmla="*/ 19859 h 43194"/>
              <a:gd name="connsiteX3" fmla="*/ 22628 w 23402"/>
              <a:gd name="connsiteY3" fmla="*/ 20566 h 43194"/>
              <a:gd name="connsiteX4" fmla="*/ 23335 w 23402"/>
              <a:gd name="connsiteY4" fmla="*/ 12788 h 43194"/>
              <a:gd name="connsiteX5" fmla="*/ 12728 w 23402"/>
              <a:gd name="connsiteY5" fmla="*/ 60 h 43194"/>
              <a:gd name="connsiteX6" fmla="*/ 0 w 23402"/>
              <a:gd name="connsiteY6" fmla="*/ 12081 h 43194"/>
              <a:gd name="connsiteX7" fmla="*/ 0 w 23402"/>
              <a:gd name="connsiteY7" fmla="*/ 25516 h 43194"/>
              <a:gd name="connsiteX8" fmla="*/ 16971 w 23402"/>
              <a:gd name="connsiteY8" fmla="*/ 43194 h 43194"/>
              <a:gd name="connsiteX9" fmla="*/ 20507 w 23402"/>
              <a:gd name="connsiteY9" fmla="*/ 43194 h 43194"/>
              <a:gd name="connsiteX10" fmla="*/ 21214 w 23402"/>
              <a:gd name="connsiteY10" fmla="*/ 38951 h 43194"/>
              <a:gd name="connsiteX11" fmla="*/ 19092 w 23402"/>
              <a:gd name="connsiteY11" fmla="*/ 33294 h 4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02" h="43194">
                <a:moveTo>
                  <a:pt x="19092" y="33294"/>
                </a:moveTo>
                <a:cubicBezTo>
                  <a:pt x="16264" y="29759"/>
                  <a:pt x="16971" y="24102"/>
                  <a:pt x="20507" y="21273"/>
                </a:cubicBezTo>
                <a:lnTo>
                  <a:pt x="21921" y="19859"/>
                </a:lnTo>
                <a:lnTo>
                  <a:pt x="22628" y="20566"/>
                </a:lnTo>
                <a:lnTo>
                  <a:pt x="23335" y="12788"/>
                </a:lnTo>
                <a:cubicBezTo>
                  <a:pt x="24042" y="6424"/>
                  <a:pt x="19092" y="767"/>
                  <a:pt x="12728" y="60"/>
                </a:cubicBezTo>
                <a:cubicBezTo>
                  <a:pt x="5657" y="-647"/>
                  <a:pt x="0" y="5010"/>
                  <a:pt x="0" y="12081"/>
                </a:cubicBezTo>
                <a:lnTo>
                  <a:pt x="0" y="25516"/>
                </a:lnTo>
                <a:cubicBezTo>
                  <a:pt x="0" y="34709"/>
                  <a:pt x="7071" y="42487"/>
                  <a:pt x="16971" y="43194"/>
                </a:cubicBezTo>
                <a:lnTo>
                  <a:pt x="20507" y="43194"/>
                </a:lnTo>
                <a:lnTo>
                  <a:pt x="21214" y="38951"/>
                </a:lnTo>
                <a:cubicBezTo>
                  <a:pt x="21214" y="37537"/>
                  <a:pt x="21214" y="35416"/>
                  <a:pt x="19092" y="33294"/>
                </a:cubicBezTo>
              </a:path>
            </a:pathLst>
          </a:custGeom>
          <a:solidFill>
            <a:srgbClr val="DB9C94"/>
          </a:solidFill>
          <a:ln w="7051" cap="flat">
            <a:noFill/>
            <a:prstDash val="solid"/>
            <a:miter/>
          </a:ln>
        </p:spPr>
        <p:txBody>
          <a:bodyPr rtlCol="0" anchor="ctr"/>
          <a:lstStyle/>
          <a:p>
            <a:endParaRPr lang="en-IN"/>
          </a:p>
        </p:txBody>
      </p:sp>
      <p:sp>
        <p:nvSpPr>
          <p:cNvPr id="188" name="Freeform: Shape 187">
            <a:extLst>
              <a:ext uri="{FF2B5EF4-FFF2-40B4-BE49-F238E27FC236}">
                <a16:creationId xmlns:a16="http://schemas.microsoft.com/office/drawing/2014/main" id="{08F7F0BF-C8D1-4BB6-90F5-E5C276F0A707}"/>
              </a:ext>
            </a:extLst>
          </p:cNvPr>
          <p:cNvSpPr/>
          <p:nvPr/>
        </p:nvSpPr>
        <p:spPr>
          <a:xfrm>
            <a:off x="3480348" y="8837959"/>
            <a:ext cx="14142" cy="14142"/>
          </a:xfrm>
          <a:custGeom>
            <a:avLst/>
            <a:gdLst>
              <a:gd name="connsiteX0" fmla="*/ 0 w 14142"/>
              <a:gd name="connsiteY0" fmla="*/ 7071 h 14142"/>
              <a:gd name="connsiteX1" fmla="*/ 7071 w 14142"/>
              <a:gd name="connsiteY1" fmla="*/ 14142 h 14142"/>
              <a:gd name="connsiteX2" fmla="*/ 14142 w 14142"/>
              <a:gd name="connsiteY2" fmla="*/ 7071 h 14142"/>
              <a:gd name="connsiteX3" fmla="*/ 7071 w 14142"/>
              <a:gd name="connsiteY3" fmla="*/ 0 h 14142"/>
              <a:gd name="connsiteX4" fmla="*/ 0 w 14142"/>
              <a:gd name="connsiteY4" fmla="*/ 7071 h 14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2" h="14142">
                <a:moveTo>
                  <a:pt x="0" y="7071"/>
                </a:moveTo>
                <a:cubicBezTo>
                  <a:pt x="0" y="10607"/>
                  <a:pt x="2828" y="14142"/>
                  <a:pt x="7071" y="14142"/>
                </a:cubicBezTo>
                <a:cubicBezTo>
                  <a:pt x="10607" y="14142"/>
                  <a:pt x="14142" y="11314"/>
                  <a:pt x="14142" y="7071"/>
                </a:cubicBezTo>
                <a:cubicBezTo>
                  <a:pt x="14142" y="3536"/>
                  <a:pt x="11314" y="0"/>
                  <a:pt x="7071" y="0"/>
                </a:cubicBezTo>
                <a:cubicBezTo>
                  <a:pt x="2828" y="0"/>
                  <a:pt x="0" y="2828"/>
                  <a:pt x="0" y="7071"/>
                </a:cubicBezTo>
              </a:path>
            </a:pathLst>
          </a:custGeom>
          <a:solidFill>
            <a:srgbClr val="878EED"/>
          </a:solidFill>
          <a:ln w="7051" cap="flat">
            <a:noFill/>
            <a:prstDash val="solid"/>
            <a:miter/>
          </a:ln>
        </p:spPr>
        <p:txBody>
          <a:bodyPr rtlCol="0" anchor="ctr"/>
          <a:lstStyle/>
          <a:p>
            <a:endParaRPr lang="en-IN"/>
          </a:p>
        </p:txBody>
      </p:sp>
      <p:sp>
        <p:nvSpPr>
          <p:cNvPr id="189" name="Freeform: Shape 188">
            <a:extLst>
              <a:ext uri="{FF2B5EF4-FFF2-40B4-BE49-F238E27FC236}">
                <a16:creationId xmlns:a16="http://schemas.microsoft.com/office/drawing/2014/main" id="{CF52E61F-B9EA-482F-B09A-C1CF50ED3279}"/>
              </a:ext>
            </a:extLst>
          </p:cNvPr>
          <p:cNvSpPr/>
          <p:nvPr/>
        </p:nvSpPr>
        <p:spPr>
          <a:xfrm>
            <a:off x="3320840" y="8764356"/>
            <a:ext cx="114252" cy="130171"/>
          </a:xfrm>
          <a:custGeom>
            <a:avLst/>
            <a:gdLst>
              <a:gd name="connsiteX0" fmla="*/ 114252 w 114252"/>
              <a:gd name="connsiteY0" fmla="*/ 84209 h 130171"/>
              <a:gd name="connsiteX1" fmla="*/ 43540 w 114252"/>
              <a:gd name="connsiteY1" fmla="*/ 62 h 130171"/>
              <a:gd name="connsiteX2" fmla="*/ 1820 w 114252"/>
              <a:gd name="connsiteY2" fmla="*/ 36832 h 130171"/>
              <a:gd name="connsiteX3" fmla="*/ 23741 w 114252"/>
              <a:gd name="connsiteY3" fmla="*/ 130172 h 130171"/>
              <a:gd name="connsiteX4" fmla="*/ 114252 w 114252"/>
              <a:gd name="connsiteY4" fmla="*/ 84209 h 130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52" h="130171">
                <a:moveTo>
                  <a:pt x="114252" y="84209"/>
                </a:moveTo>
                <a:cubicBezTo>
                  <a:pt x="101524" y="50974"/>
                  <a:pt x="78896" y="-2060"/>
                  <a:pt x="43540" y="62"/>
                </a:cubicBezTo>
                <a:cubicBezTo>
                  <a:pt x="22327" y="62"/>
                  <a:pt x="4649" y="15618"/>
                  <a:pt x="1820" y="36832"/>
                </a:cubicBezTo>
                <a:cubicBezTo>
                  <a:pt x="-5251" y="60874"/>
                  <a:pt x="9598" y="101180"/>
                  <a:pt x="23741" y="130172"/>
                </a:cubicBezTo>
                <a:cubicBezTo>
                  <a:pt x="32933" y="111080"/>
                  <a:pt x="58390" y="77138"/>
                  <a:pt x="114252" y="84209"/>
                </a:cubicBezTo>
              </a:path>
            </a:pathLst>
          </a:custGeom>
          <a:solidFill>
            <a:srgbClr val="CDD0F7"/>
          </a:solidFill>
          <a:ln w="7051" cap="flat">
            <a:noFill/>
            <a:prstDash val="solid"/>
            <a:miter/>
          </a:ln>
        </p:spPr>
        <p:txBody>
          <a:bodyPr rtlCol="0" anchor="ctr"/>
          <a:lstStyle/>
          <a:p>
            <a:endParaRPr lang="en-IN"/>
          </a:p>
        </p:txBody>
      </p:sp>
      <p:sp>
        <p:nvSpPr>
          <p:cNvPr id="190" name="Freeform: Shape 189">
            <a:extLst>
              <a:ext uri="{FF2B5EF4-FFF2-40B4-BE49-F238E27FC236}">
                <a16:creationId xmlns:a16="http://schemas.microsoft.com/office/drawing/2014/main" id="{076AD494-6BCF-490F-85E1-0FB5F6715920}"/>
              </a:ext>
            </a:extLst>
          </p:cNvPr>
          <p:cNvSpPr/>
          <p:nvPr/>
        </p:nvSpPr>
        <p:spPr>
          <a:xfrm>
            <a:off x="3347409" y="8853582"/>
            <a:ext cx="96168" cy="74888"/>
          </a:xfrm>
          <a:custGeom>
            <a:avLst/>
            <a:gdLst>
              <a:gd name="connsiteX0" fmla="*/ 89804 w 96168"/>
              <a:gd name="connsiteY0" fmla="*/ 1348 h 74888"/>
              <a:gd name="connsiteX1" fmla="*/ 0 w 96168"/>
              <a:gd name="connsiteY1" fmla="*/ 47311 h 74888"/>
              <a:gd name="connsiteX2" fmla="*/ 14850 w 96168"/>
              <a:gd name="connsiteY2" fmla="*/ 74888 h 74888"/>
              <a:gd name="connsiteX3" fmla="*/ 96168 w 96168"/>
              <a:gd name="connsiteY3" fmla="*/ 18319 h 74888"/>
              <a:gd name="connsiteX4" fmla="*/ 89804 w 96168"/>
              <a:gd name="connsiteY4" fmla="*/ 1348 h 74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68" h="74888">
                <a:moveTo>
                  <a:pt x="89804" y="1348"/>
                </a:moveTo>
                <a:cubicBezTo>
                  <a:pt x="30406" y="-7845"/>
                  <a:pt x="7071" y="32461"/>
                  <a:pt x="0" y="47311"/>
                </a:cubicBezTo>
                <a:cubicBezTo>
                  <a:pt x="7778" y="63574"/>
                  <a:pt x="14850" y="74888"/>
                  <a:pt x="14850" y="74888"/>
                </a:cubicBezTo>
                <a:cubicBezTo>
                  <a:pt x="14850" y="74888"/>
                  <a:pt x="23335" y="11955"/>
                  <a:pt x="96168" y="18319"/>
                </a:cubicBezTo>
                <a:cubicBezTo>
                  <a:pt x="94754" y="14076"/>
                  <a:pt x="92633" y="8419"/>
                  <a:pt x="89804" y="1348"/>
                </a:cubicBezTo>
              </a:path>
            </a:pathLst>
          </a:custGeom>
          <a:solidFill>
            <a:srgbClr val="CDD0F7"/>
          </a:solidFill>
          <a:ln w="7051" cap="flat">
            <a:noFill/>
            <a:prstDash val="solid"/>
            <a:miter/>
          </a:ln>
        </p:spPr>
        <p:txBody>
          <a:bodyPr rtlCol="0" anchor="ctr"/>
          <a:lstStyle/>
          <a:p>
            <a:endParaRPr lang="en-IN"/>
          </a:p>
        </p:txBody>
      </p:sp>
      <p:sp>
        <p:nvSpPr>
          <p:cNvPr id="191" name="Freeform: Shape 190">
            <a:extLst>
              <a:ext uri="{FF2B5EF4-FFF2-40B4-BE49-F238E27FC236}">
                <a16:creationId xmlns:a16="http://schemas.microsoft.com/office/drawing/2014/main" id="{52B6456F-E9FD-4425-A10C-0483B47759FD}"/>
              </a:ext>
            </a:extLst>
          </p:cNvPr>
          <p:cNvSpPr/>
          <p:nvPr/>
        </p:nvSpPr>
        <p:spPr>
          <a:xfrm>
            <a:off x="3552474" y="8839373"/>
            <a:ext cx="66469" cy="65762"/>
          </a:xfrm>
          <a:custGeom>
            <a:avLst/>
            <a:gdLst>
              <a:gd name="connsiteX0" fmla="*/ 66469 w 66469"/>
              <a:gd name="connsiteY0" fmla="*/ 2828 h 65762"/>
              <a:gd name="connsiteX1" fmla="*/ 61520 w 66469"/>
              <a:gd name="connsiteY1" fmla="*/ 0 h 65762"/>
              <a:gd name="connsiteX2" fmla="*/ 26164 w 66469"/>
              <a:gd name="connsiteY2" fmla="*/ 36770 h 65762"/>
              <a:gd name="connsiteX3" fmla="*/ 16971 w 66469"/>
              <a:gd name="connsiteY3" fmla="*/ 5657 h 65762"/>
              <a:gd name="connsiteX4" fmla="*/ 0 w 66469"/>
              <a:gd name="connsiteY4" fmla="*/ 57984 h 65762"/>
              <a:gd name="connsiteX5" fmla="*/ 6364 w 66469"/>
              <a:gd name="connsiteY5" fmla="*/ 65762 h 65762"/>
              <a:gd name="connsiteX6" fmla="*/ 29699 w 66469"/>
              <a:gd name="connsiteY6" fmla="*/ 57984 h 65762"/>
              <a:gd name="connsiteX7" fmla="*/ 27578 w 66469"/>
              <a:gd name="connsiteY7" fmla="*/ 43134 h 65762"/>
              <a:gd name="connsiteX8" fmla="*/ 66469 w 66469"/>
              <a:gd name="connsiteY8" fmla="*/ 2828 h 6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69" h="65762">
                <a:moveTo>
                  <a:pt x="66469" y="2828"/>
                </a:moveTo>
                <a:lnTo>
                  <a:pt x="61520" y="0"/>
                </a:lnTo>
                <a:cubicBezTo>
                  <a:pt x="53034" y="15557"/>
                  <a:pt x="38185" y="28285"/>
                  <a:pt x="26164" y="36770"/>
                </a:cubicBezTo>
                <a:cubicBezTo>
                  <a:pt x="22628" y="20507"/>
                  <a:pt x="16971" y="5657"/>
                  <a:pt x="16971" y="5657"/>
                </a:cubicBezTo>
                <a:lnTo>
                  <a:pt x="0" y="57984"/>
                </a:lnTo>
                <a:lnTo>
                  <a:pt x="6364" y="65762"/>
                </a:lnTo>
                <a:cubicBezTo>
                  <a:pt x="6364" y="65762"/>
                  <a:pt x="21214" y="62934"/>
                  <a:pt x="29699" y="57984"/>
                </a:cubicBezTo>
                <a:cubicBezTo>
                  <a:pt x="29699" y="53034"/>
                  <a:pt x="28992" y="48084"/>
                  <a:pt x="27578" y="43134"/>
                </a:cubicBezTo>
                <a:cubicBezTo>
                  <a:pt x="40306" y="33942"/>
                  <a:pt x="56570" y="20507"/>
                  <a:pt x="66469" y="2828"/>
                </a:cubicBezTo>
              </a:path>
            </a:pathLst>
          </a:custGeom>
          <a:solidFill>
            <a:srgbClr val="878EED"/>
          </a:solidFill>
          <a:ln w="7051" cap="flat">
            <a:noFill/>
            <a:prstDash val="solid"/>
            <a:miter/>
          </a:ln>
        </p:spPr>
        <p:txBody>
          <a:bodyPr rtlCol="0" anchor="ctr"/>
          <a:lstStyle/>
          <a:p>
            <a:endParaRPr lang="en-IN"/>
          </a:p>
        </p:txBody>
      </p:sp>
      <p:sp>
        <p:nvSpPr>
          <p:cNvPr id="192" name="Freeform: Shape 191">
            <a:extLst>
              <a:ext uri="{FF2B5EF4-FFF2-40B4-BE49-F238E27FC236}">
                <a16:creationId xmlns:a16="http://schemas.microsoft.com/office/drawing/2014/main" id="{BC4EC503-033C-4E63-A460-15A8E57C97AE}"/>
              </a:ext>
            </a:extLst>
          </p:cNvPr>
          <p:cNvSpPr/>
          <p:nvPr/>
        </p:nvSpPr>
        <p:spPr>
          <a:xfrm>
            <a:off x="3486712" y="8774318"/>
            <a:ext cx="135767" cy="130817"/>
          </a:xfrm>
          <a:custGeom>
            <a:avLst/>
            <a:gdLst>
              <a:gd name="connsiteX0" fmla="*/ 0 w 135767"/>
              <a:gd name="connsiteY0" fmla="*/ 40306 h 130817"/>
              <a:gd name="connsiteX1" fmla="*/ 71419 w 135767"/>
              <a:gd name="connsiteY1" fmla="*/ 130817 h 130817"/>
              <a:gd name="connsiteX2" fmla="*/ 135767 w 135767"/>
              <a:gd name="connsiteY2" fmla="*/ 84854 h 130817"/>
              <a:gd name="connsiteX3" fmla="*/ 77076 w 135767"/>
              <a:gd name="connsiteY3" fmla="*/ 0 h 130817"/>
              <a:gd name="connsiteX4" fmla="*/ 0 w 135767"/>
              <a:gd name="connsiteY4" fmla="*/ 40306 h 13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67" h="130817">
                <a:moveTo>
                  <a:pt x="0" y="40306"/>
                </a:moveTo>
                <a:cubicBezTo>
                  <a:pt x="0" y="40306"/>
                  <a:pt x="33235" y="84854"/>
                  <a:pt x="71419" y="130817"/>
                </a:cubicBezTo>
                <a:cubicBezTo>
                  <a:pt x="115968" y="122332"/>
                  <a:pt x="135767" y="84854"/>
                  <a:pt x="135767" y="84854"/>
                </a:cubicBezTo>
                <a:lnTo>
                  <a:pt x="77076" y="0"/>
                </a:lnTo>
                <a:lnTo>
                  <a:pt x="0" y="40306"/>
                </a:lnTo>
                <a:close/>
              </a:path>
            </a:pathLst>
          </a:custGeom>
          <a:noFill/>
          <a:ln w="7051" cap="flat">
            <a:noFill/>
            <a:prstDash val="solid"/>
            <a:miter/>
          </a:ln>
        </p:spPr>
        <p:txBody>
          <a:bodyPr rtlCol="0" anchor="ctr"/>
          <a:lstStyle/>
          <a:p>
            <a:endParaRPr lang="en-IN"/>
          </a:p>
        </p:txBody>
      </p:sp>
      <p:sp>
        <p:nvSpPr>
          <p:cNvPr id="193" name="Freeform: Shape 192">
            <a:extLst>
              <a:ext uri="{FF2B5EF4-FFF2-40B4-BE49-F238E27FC236}">
                <a16:creationId xmlns:a16="http://schemas.microsoft.com/office/drawing/2014/main" id="{BB35B327-BF3C-4490-A823-75EB3D97EA3E}"/>
              </a:ext>
            </a:extLst>
          </p:cNvPr>
          <p:cNvSpPr/>
          <p:nvPr/>
        </p:nvSpPr>
        <p:spPr>
          <a:xfrm>
            <a:off x="3396908" y="9079087"/>
            <a:ext cx="126574" cy="32337"/>
          </a:xfrm>
          <a:custGeom>
            <a:avLst/>
            <a:gdLst>
              <a:gd name="connsiteX0" fmla="*/ 0 w 126574"/>
              <a:gd name="connsiteY0" fmla="*/ 0 h 32337"/>
              <a:gd name="connsiteX1" fmla="*/ 33235 w 126574"/>
              <a:gd name="connsiteY1" fmla="*/ 19092 h 32337"/>
              <a:gd name="connsiteX2" fmla="*/ 123746 w 126574"/>
              <a:gd name="connsiteY2" fmla="*/ 22628 h 32337"/>
              <a:gd name="connsiteX3" fmla="*/ 126575 w 126574"/>
              <a:gd name="connsiteY3" fmla="*/ 21214 h 32337"/>
              <a:gd name="connsiteX4" fmla="*/ 0 w 126574"/>
              <a:gd name="connsiteY4" fmla="*/ 0 h 32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74" h="32337">
                <a:moveTo>
                  <a:pt x="0" y="0"/>
                </a:moveTo>
                <a:lnTo>
                  <a:pt x="33235" y="19092"/>
                </a:lnTo>
                <a:cubicBezTo>
                  <a:pt x="60812" y="35356"/>
                  <a:pt x="94754" y="36770"/>
                  <a:pt x="123746" y="22628"/>
                </a:cubicBezTo>
                <a:lnTo>
                  <a:pt x="126575" y="21214"/>
                </a:lnTo>
                <a:lnTo>
                  <a:pt x="0" y="0"/>
                </a:lnTo>
                <a:close/>
              </a:path>
            </a:pathLst>
          </a:custGeom>
          <a:solidFill>
            <a:srgbClr val="EDAC28"/>
          </a:solidFill>
          <a:ln w="7051" cap="flat">
            <a:noFill/>
            <a:prstDash val="solid"/>
            <a:miter/>
          </a:ln>
        </p:spPr>
        <p:txBody>
          <a:bodyPr rtlCol="0" anchor="ctr"/>
          <a:lstStyle/>
          <a:p>
            <a:endParaRPr lang="en-IN"/>
          </a:p>
        </p:txBody>
      </p:sp>
      <p:sp>
        <p:nvSpPr>
          <p:cNvPr id="194" name="Freeform: Shape 193">
            <a:extLst>
              <a:ext uri="{FF2B5EF4-FFF2-40B4-BE49-F238E27FC236}">
                <a16:creationId xmlns:a16="http://schemas.microsoft.com/office/drawing/2014/main" id="{CB31A77C-C701-416A-90EC-DCE317C332DA}"/>
              </a:ext>
            </a:extLst>
          </p:cNvPr>
          <p:cNvSpPr/>
          <p:nvPr/>
        </p:nvSpPr>
        <p:spPr>
          <a:xfrm>
            <a:off x="3461121" y="9229950"/>
            <a:ext cx="32661" cy="33695"/>
          </a:xfrm>
          <a:custGeom>
            <a:avLst/>
            <a:gdLst>
              <a:gd name="connsiteX0" fmla="*/ 842 w 32661"/>
              <a:gd name="connsiteY0" fmla="*/ 33695 h 33695"/>
              <a:gd name="connsiteX1" fmla="*/ 32662 w 32661"/>
              <a:gd name="connsiteY1" fmla="*/ 461 h 33695"/>
              <a:gd name="connsiteX2" fmla="*/ 842 w 32661"/>
              <a:gd name="connsiteY2" fmla="*/ 33695 h 33695"/>
            </a:gdLst>
            <a:ahLst/>
            <a:cxnLst>
              <a:cxn ang="0">
                <a:pos x="connsiteX0" y="connsiteY0"/>
              </a:cxn>
              <a:cxn ang="0">
                <a:pos x="connsiteX1" y="connsiteY1"/>
              </a:cxn>
              <a:cxn ang="0">
                <a:pos x="connsiteX2" y="connsiteY2"/>
              </a:cxn>
            </a:cxnLst>
            <a:rect l="l" t="t" r="r" b="b"/>
            <a:pathLst>
              <a:path w="32661" h="33695">
                <a:moveTo>
                  <a:pt x="842" y="33695"/>
                </a:moveTo>
                <a:cubicBezTo>
                  <a:pt x="842" y="33695"/>
                  <a:pt x="17105" y="11775"/>
                  <a:pt x="32662" y="461"/>
                </a:cubicBezTo>
                <a:cubicBezTo>
                  <a:pt x="842" y="-3782"/>
                  <a:pt x="-1987" y="22381"/>
                  <a:pt x="842" y="33695"/>
                </a:cubicBezTo>
              </a:path>
            </a:pathLst>
          </a:custGeom>
          <a:solidFill>
            <a:srgbClr val="043C40"/>
          </a:solidFill>
          <a:ln w="7051" cap="flat">
            <a:noFill/>
            <a:prstDash val="solid"/>
            <a:miter/>
          </a:ln>
        </p:spPr>
        <p:txBody>
          <a:bodyPr rtlCol="0" anchor="ctr"/>
          <a:lstStyle/>
          <a:p>
            <a:endParaRPr lang="en-IN"/>
          </a:p>
        </p:txBody>
      </p:sp>
      <p:sp>
        <p:nvSpPr>
          <p:cNvPr id="195" name="Freeform: Shape 194">
            <a:extLst>
              <a:ext uri="{FF2B5EF4-FFF2-40B4-BE49-F238E27FC236}">
                <a16:creationId xmlns:a16="http://schemas.microsoft.com/office/drawing/2014/main" id="{28B3E263-F365-4D93-950F-B4E7E4DB1684}"/>
              </a:ext>
            </a:extLst>
          </p:cNvPr>
          <p:cNvSpPr/>
          <p:nvPr/>
        </p:nvSpPr>
        <p:spPr>
          <a:xfrm>
            <a:off x="3201742" y="9042316"/>
            <a:ext cx="198700" cy="210721"/>
          </a:xfrm>
          <a:custGeom>
            <a:avLst/>
            <a:gdLst>
              <a:gd name="connsiteX0" fmla="*/ 59398 w 198700"/>
              <a:gd name="connsiteY0" fmla="*/ 6364 h 210721"/>
              <a:gd name="connsiteX1" fmla="*/ 135767 w 198700"/>
              <a:gd name="connsiteY1" fmla="*/ 6364 h 210721"/>
              <a:gd name="connsiteX2" fmla="*/ 171123 w 198700"/>
              <a:gd name="connsiteY2" fmla="*/ 41720 h 210721"/>
              <a:gd name="connsiteX3" fmla="*/ 171123 w 198700"/>
              <a:gd name="connsiteY3" fmla="*/ 166173 h 210721"/>
              <a:gd name="connsiteX4" fmla="*/ 154152 w 198700"/>
              <a:gd name="connsiteY4" fmla="*/ 200822 h 210721"/>
              <a:gd name="connsiteX5" fmla="*/ 149910 w 198700"/>
              <a:gd name="connsiteY5" fmla="*/ 203651 h 210721"/>
              <a:gd name="connsiteX6" fmla="*/ 152031 w 198700"/>
              <a:gd name="connsiteY6" fmla="*/ 210722 h 210721"/>
              <a:gd name="connsiteX7" fmla="*/ 168295 w 198700"/>
              <a:gd name="connsiteY7" fmla="*/ 210722 h 210721"/>
              <a:gd name="connsiteX8" fmla="*/ 181730 w 198700"/>
              <a:gd name="connsiteY8" fmla="*/ 200115 h 210721"/>
              <a:gd name="connsiteX9" fmla="*/ 198701 w 198700"/>
              <a:gd name="connsiteY9" fmla="*/ 165466 h 210721"/>
              <a:gd name="connsiteX10" fmla="*/ 198701 w 198700"/>
              <a:gd name="connsiteY10" fmla="*/ 35356 h 210721"/>
              <a:gd name="connsiteX11" fmla="*/ 163345 w 198700"/>
              <a:gd name="connsiteY11" fmla="*/ 0 h 210721"/>
              <a:gd name="connsiteX12" fmla="*/ 31113 w 198700"/>
              <a:gd name="connsiteY12" fmla="*/ 0 h 210721"/>
              <a:gd name="connsiteX13" fmla="*/ 0 w 198700"/>
              <a:gd name="connsiteY13" fmla="*/ 31113 h 210721"/>
              <a:gd name="connsiteX14" fmla="*/ 0 w 198700"/>
              <a:gd name="connsiteY14" fmla="*/ 48084 h 210721"/>
              <a:gd name="connsiteX15" fmla="*/ 4243 w 198700"/>
              <a:gd name="connsiteY15" fmla="*/ 52327 h 210721"/>
              <a:gd name="connsiteX16" fmla="*/ 23335 w 198700"/>
              <a:gd name="connsiteY16" fmla="*/ 52327 h 210721"/>
              <a:gd name="connsiteX17" fmla="*/ 27578 w 198700"/>
              <a:gd name="connsiteY17" fmla="*/ 48084 h 210721"/>
              <a:gd name="connsiteX18" fmla="*/ 27578 w 198700"/>
              <a:gd name="connsiteY18" fmla="*/ 37477 h 210721"/>
              <a:gd name="connsiteX19" fmla="*/ 59398 w 198700"/>
              <a:gd name="connsiteY19" fmla="*/ 6364 h 21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700" h="210721">
                <a:moveTo>
                  <a:pt x="59398" y="6364"/>
                </a:moveTo>
                <a:lnTo>
                  <a:pt x="135767" y="6364"/>
                </a:lnTo>
                <a:cubicBezTo>
                  <a:pt x="155567" y="6364"/>
                  <a:pt x="171123" y="21921"/>
                  <a:pt x="171123" y="41720"/>
                </a:cubicBezTo>
                <a:lnTo>
                  <a:pt x="171123" y="166173"/>
                </a:lnTo>
                <a:cubicBezTo>
                  <a:pt x="171123" y="179609"/>
                  <a:pt x="164759" y="192337"/>
                  <a:pt x="154152" y="200822"/>
                </a:cubicBezTo>
                <a:lnTo>
                  <a:pt x="149910" y="203651"/>
                </a:lnTo>
                <a:cubicBezTo>
                  <a:pt x="147081" y="205772"/>
                  <a:pt x="148495" y="210722"/>
                  <a:pt x="152031" y="210722"/>
                </a:cubicBezTo>
                <a:lnTo>
                  <a:pt x="168295" y="210722"/>
                </a:lnTo>
                <a:lnTo>
                  <a:pt x="181730" y="200115"/>
                </a:lnTo>
                <a:cubicBezTo>
                  <a:pt x="192337" y="191630"/>
                  <a:pt x="198701" y="178901"/>
                  <a:pt x="198701" y="165466"/>
                </a:cubicBezTo>
                <a:lnTo>
                  <a:pt x="198701" y="35356"/>
                </a:lnTo>
                <a:cubicBezTo>
                  <a:pt x="198701" y="15557"/>
                  <a:pt x="183144" y="0"/>
                  <a:pt x="163345" y="0"/>
                </a:cubicBezTo>
                <a:lnTo>
                  <a:pt x="31113" y="0"/>
                </a:lnTo>
                <a:cubicBezTo>
                  <a:pt x="14142" y="0"/>
                  <a:pt x="0" y="14142"/>
                  <a:pt x="0" y="31113"/>
                </a:cubicBezTo>
                <a:lnTo>
                  <a:pt x="0" y="48084"/>
                </a:lnTo>
                <a:cubicBezTo>
                  <a:pt x="0" y="50206"/>
                  <a:pt x="2121" y="52327"/>
                  <a:pt x="4243" y="52327"/>
                </a:cubicBezTo>
                <a:lnTo>
                  <a:pt x="23335" y="52327"/>
                </a:lnTo>
                <a:cubicBezTo>
                  <a:pt x="26163" y="52327"/>
                  <a:pt x="27578" y="50206"/>
                  <a:pt x="27578" y="48084"/>
                </a:cubicBezTo>
                <a:lnTo>
                  <a:pt x="27578" y="37477"/>
                </a:lnTo>
                <a:cubicBezTo>
                  <a:pt x="28285" y="20507"/>
                  <a:pt x="42427" y="6364"/>
                  <a:pt x="59398" y="6364"/>
                </a:cubicBezTo>
              </a:path>
            </a:pathLst>
          </a:custGeom>
          <a:solidFill>
            <a:srgbClr val="B2B2B2"/>
          </a:solidFill>
          <a:ln w="7051" cap="flat">
            <a:noFill/>
            <a:prstDash val="solid"/>
            <a:miter/>
          </a:ln>
        </p:spPr>
        <p:txBody>
          <a:bodyPr rtlCol="0" anchor="ctr"/>
          <a:lstStyle/>
          <a:p>
            <a:endParaRPr lang="en-IN"/>
          </a:p>
        </p:txBody>
      </p:sp>
      <p:sp>
        <p:nvSpPr>
          <p:cNvPr id="196" name="Freeform: Shape 195">
            <a:extLst>
              <a:ext uri="{FF2B5EF4-FFF2-40B4-BE49-F238E27FC236}">
                <a16:creationId xmlns:a16="http://schemas.microsoft.com/office/drawing/2014/main" id="{EA721261-6E04-402D-A00C-62F09C78D87E}"/>
              </a:ext>
            </a:extLst>
          </p:cNvPr>
          <p:cNvSpPr/>
          <p:nvPr/>
        </p:nvSpPr>
        <p:spPr>
          <a:xfrm>
            <a:off x="3206692" y="9049362"/>
            <a:ext cx="62226" cy="45988"/>
          </a:xfrm>
          <a:custGeom>
            <a:avLst/>
            <a:gdLst>
              <a:gd name="connsiteX0" fmla="*/ 3536 w 62226"/>
              <a:gd name="connsiteY0" fmla="*/ 30432 h 45988"/>
              <a:gd name="connsiteX1" fmla="*/ 3536 w 62226"/>
              <a:gd name="connsiteY1" fmla="*/ 42453 h 45988"/>
              <a:gd name="connsiteX2" fmla="*/ 0 w 62226"/>
              <a:gd name="connsiteY2" fmla="*/ 45988 h 45988"/>
              <a:gd name="connsiteX3" fmla="*/ 0 w 62226"/>
              <a:gd name="connsiteY3" fmla="*/ 45988 h 45988"/>
              <a:gd name="connsiteX4" fmla="*/ 27578 w 62226"/>
              <a:gd name="connsiteY4" fmla="*/ 45988 h 45988"/>
              <a:gd name="connsiteX5" fmla="*/ 31113 w 62226"/>
              <a:gd name="connsiteY5" fmla="*/ 42453 h 45988"/>
              <a:gd name="connsiteX6" fmla="*/ 31113 w 62226"/>
              <a:gd name="connsiteY6" fmla="*/ 31139 h 45988"/>
              <a:gd name="connsiteX7" fmla="*/ 62227 w 62226"/>
              <a:gd name="connsiteY7" fmla="*/ 25 h 45988"/>
              <a:gd name="connsiteX8" fmla="*/ 33942 w 62226"/>
              <a:gd name="connsiteY8" fmla="*/ 25 h 45988"/>
              <a:gd name="connsiteX9" fmla="*/ 3536 w 62226"/>
              <a:gd name="connsiteY9" fmla="*/ 30432 h 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26" h="45988">
                <a:moveTo>
                  <a:pt x="3536" y="30432"/>
                </a:moveTo>
                <a:lnTo>
                  <a:pt x="3536" y="42453"/>
                </a:lnTo>
                <a:cubicBezTo>
                  <a:pt x="3536" y="44574"/>
                  <a:pt x="2121" y="45988"/>
                  <a:pt x="0" y="45988"/>
                </a:cubicBezTo>
                <a:lnTo>
                  <a:pt x="0" y="45988"/>
                </a:lnTo>
                <a:lnTo>
                  <a:pt x="27578" y="45988"/>
                </a:lnTo>
                <a:cubicBezTo>
                  <a:pt x="29699" y="45988"/>
                  <a:pt x="31113" y="44574"/>
                  <a:pt x="31113" y="42453"/>
                </a:cubicBezTo>
                <a:lnTo>
                  <a:pt x="31113" y="31139"/>
                </a:lnTo>
                <a:cubicBezTo>
                  <a:pt x="31113" y="14168"/>
                  <a:pt x="44549" y="25"/>
                  <a:pt x="62227" y="25"/>
                </a:cubicBezTo>
                <a:lnTo>
                  <a:pt x="33942" y="25"/>
                </a:lnTo>
                <a:cubicBezTo>
                  <a:pt x="16971" y="-682"/>
                  <a:pt x="3536" y="13461"/>
                  <a:pt x="3536" y="30432"/>
                </a:cubicBezTo>
              </a:path>
            </a:pathLst>
          </a:custGeom>
          <a:solidFill>
            <a:srgbClr val="D2D2D2"/>
          </a:solidFill>
          <a:ln w="7051" cap="flat">
            <a:noFill/>
            <a:prstDash val="solid"/>
            <a:miter/>
          </a:ln>
        </p:spPr>
        <p:txBody>
          <a:bodyPr rtlCol="0" anchor="ctr"/>
          <a:lstStyle/>
          <a:p>
            <a:endParaRPr lang="en-IN"/>
          </a:p>
        </p:txBody>
      </p:sp>
      <p:sp>
        <p:nvSpPr>
          <p:cNvPr id="197" name="Freeform: Shape 196">
            <a:extLst>
              <a:ext uri="{FF2B5EF4-FFF2-40B4-BE49-F238E27FC236}">
                <a16:creationId xmlns:a16="http://schemas.microsoft.com/office/drawing/2014/main" id="{76290E33-3200-4340-B6D5-7AE96908958B}"/>
              </a:ext>
            </a:extLst>
          </p:cNvPr>
          <p:cNvSpPr/>
          <p:nvPr/>
        </p:nvSpPr>
        <p:spPr>
          <a:xfrm>
            <a:off x="3345288" y="9043024"/>
            <a:ext cx="62956" cy="210721"/>
          </a:xfrm>
          <a:custGeom>
            <a:avLst/>
            <a:gdLst>
              <a:gd name="connsiteX0" fmla="*/ 28285 w 62956"/>
              <a:gd name="connsiteY0" fmla="*/ 0 h 210721"/>
              <a:gd name="connsiteX1" fmla="*/ 0 w 62956"/>
              <a:gd name="connsiteY1" fmla="*/ 0 h 210721"/>
              <a:gd name="connsiteX2" fmla="*/ 35356 w 62956"/>
              <a:gd name="connsiteY2" fmla="*/ 35356 h 210721"/>
              <a:gd name="connsiteX3" fmla="*/ 35356 w 62956"/>
              <a:gd name="connsiteY3" fmla="*/ 169709 h 210721"/>
              <a:gd name="connsiteX4" fmla="*/ 18385 w 62956"/>
              <a:gd name="connsiteY4" fmla="*/ 204358 h 210721"/>
              <a:gd name="connsiteX5" fmla="*/ 9900 w 62956"/>
              <a:gd name="connsiteY5" fmla="*/ 210722 h 210721"/>
              <a:gd name="connsiteX6" fmla="*/ 34649 w 62956"/>
              <a:gd name="connsiteY6" fmla="*/ 210722 h 210721"/>
              <a:gd name="connsiteX7" fmla="*/ 40306 w 62956"/>
              <a:gd name="connsiteY7" fmla="*/ 208601 h 210721"/>
              <a:gd name="connsiteX8" fmla="*/ 45963 w 62956"/>
              <a:gd name="connsiteY8" fmla="*/ 204358 h 210721"/>
              <a:gd name="connsiteX9" fmla="*/ 62934 w 62956"/>
              <a:gd name="connsiteY9" fmla="*/ 169709 h 210721"/>
              <a:gd name="connsiteX10" fmla="*/ 62934 w 62956"/>
              <a:gd name="connsiteY10" fmla="*/ 35356 h 210721"/>
              <a:gd name="connsiteX11" fmla="*/ 28285 w 62956"/>
              <a:gd name="connsiteY11" fmla="*/ 0 h 21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56" h="210721">
                <a:moveTo>
                  <a:pt x="28285" y="0"/>
                </a:moveTo>
                <a:lnTo>
                  <a:pt x="0" y="0"/>
                </a:lnTo>
                <a:cubicBezTo>
                  <a:pt x="19799" y="0"/>
                  <a:pt x="35356" y="15557"/>
                  <a:pt x="35356" y="35356"/>
                </a:cubicBezTo>
                <a:lnTo>
                  <a:pt x="35356" y="169709"/>
                </a:lnTo>
                <a:cubicBezTo>
                  <a:pt x="35356" y="183144"/>
                  <a:pt x="28992" y="195872"/>
                  <a:pt x="18385" y="204358"/>
                </a:cubicBezTo>
                <a:lnTo>
                  <a:pt x="9900" y="210722"/>
                </a:lnTo>
                <a:lnTo>
                  <a:pt x="34649" y="210722"/>
                </a:lnTo>
                <a:cubicBezTo>
                  <a:pt x="36770" y="210722"/>
                  <a:pt x="38185" y="210015"/>
                  <a:pt x="40306" y="208601"/>
                </a:cubicBezTo>
                <a:lnTo>
                  <a:pt x="45963" y="204358"/>
                </a:lnTo>
                <a:cubicBezTo>
                  <a:pt x="56570" y="195872"/>
                  <a:pt x="62934" y="183144"/>
                  <a:pt x="62934" y="169709"/>
                </a:cubicBezTo>
                <a:lnTo>
                  <a:pt x="62934" y="35356"/>
                </a:lnTo>
                <a:cubicBezTo>
                  <a:pt x="63641" y="15557"/>
                  <a:pt x="48084" y="0"/>
                  <a:pt x="28285" y="0"/>
                </a:cubicBezTo>
              </a:path>
            </a:pathLst>
          </a:custGeom>
          <a:solidFill>
            <a:srgbClr val="D2D2D2"/>
          </a:solidFill>
          <a:ln w="7051" cap="flat">
            <a:noFill/>
            <a:prstDash val="solid"/>
            <a:miter/>
          </a:ln>
        </p:spPr>
        <p:txBody>
          <a:bodyPr rtlCol="0" anchor="ctr"/>
          <a:lstStyle/>
          <a:p>
            <a:endParaRPr lang="en-IN"/>
          </a:p>
        </p:txBody>
      </p:sp>
      <p:sp>
        <p:nvSpPr>
          <p:cNvPr id="198" name="Freeform: Shape 197">
            <a:extLst>
              <a:ext uri="{FF2B5EF4-FFF2-40B4-BE49-F238E27FC236}">
                <a16:creationId xmlns:a16="http://schemas.microsoft.com/office/drawing/2014/main" id="{D27AFB40-AF13-43FD-BC2B-FFE083616093}"/>
              </a:ext>
            </a:extLst>
          </p:cNvPr>
          <p:cNvSpPr/>
          <p:nvPr/>
        </p:nvSpPr>
        <p:spPr>
          <a:xfrm>
            <a:off x="3730669" y="9065651"/>
            <a:ext cx="49498" cy="159809"/>
          </a:xfrm>
          <a:custGeom>
            <a:avLst/>
            <a:gdLst>
              <a:gd name="connsiteX0" fmla="*/ 49498 w 49498"/>
              <a:gd name="connsiteY0" fmla="*/ 0 h 159809"/>
              <a:gd name="connsiteX1" fmla="*/ 44549 w 49498"/>
              <a:gd name="connsiteY1" fmla="*/ 159809 h 159809"/>
              <a:gd name="connsiteX2" fmla="*/ 3536 w 49498"/>
              <a:gd name="connsiteY2" fmla="*/ 113139 h 159809"/>
              <a:gd name="connsiteX3" fmla="*/ 0 w 49498"/>
              <a:gd name="connsiteY3" fmla="*/ 0 h 159809"/>
            </a:gdLst>
            <a:ahLst/>
            <a:cxnLst>
              <a:cxn ang="0">
                <a:pos x="connsiteX0" y="connsiteY0"/>
              </a:cxn>
              <a:cxn ang="0">
                <a:pos x="connsiteX1" y="connsiteY1"/>
              </a:cxn>
              <a:cxn ang="0">
                <a:pos x="connsiteX2" y="connsiteY2"/>
              </a:cxn>
              <a:cxn ang="0">
                <a:pos x="connsiteX3" y="connsiteY3"/>
              </a:cxn>
            </a:cxnLst>
            <a:rect l="l" t="t" r="r" b="b"/>
            <a:pathLst>
              <a:path w="49498" h="159809">
                <a:moveTo>
                  <a:pt x="49498" y="0"/>
                </a:moveTo>
                <a:lnTo>
                  <a:pt x="44549" y="159809"/>
                </a:lnTo>
                <a:lnTo>
                  <a:pt x="3536" y="113139"/>
                </a:lnTo>
                <a:lnTo>
                  <a:pt x="0" y="0"/>
                </a:lnTo>
                <a:close/>
              </a:path>
            </a:pathLst>
          </a:custGeom>
          <a:solidFill>
            <a:srgbClr val="939393"/>
          </a:solidFill>
          <a:ln w="7051" cap="flat">
            <a:noFill/>
            <a:prstDash val="solid"/>
            <a:miter/>
          </a:ln>
        </p:spPr>
        <p:txBody>
          <a:bodyPr rtlCol="0" anchor="ctr"/>
          <a:lstStyle/>
          <a:p>
            <a:endParaRPr lang="en-IN"/>
          </a:p>
        </p:txBody>
      </p:sp>
      <p:sp>
        <p:nvSpPr>
          <p:cNvPr id="199" name="Freeform: Shape 198">
            <a:extLst>
              <a:ext uri="{FF2B5EF4-FFF2-40B4-BE49-F238E27FC236}">
                <a16:creationId xmlns:a16="http://schemas.microsoft.com/office/drawing/2014/main" id="{943521FD-BDCB-42C4-9C0F-5A8B294C792D}"/>
              </a:ext>
            </a:extLst>
          </p:cNvPr>
          <p:cNvSpPr/>
          <p:nvPr/>
        </p:nvSpPr>
        <p:spPr>
          <a:xfrm>
            <a:off x="2933037" y="8993525"/>
            <a:ext cx="1253018" cy="33234"/>
          </a:xfrm>
          <a:custGeom>
            <a:avLst/>
            <a:gdLst>
              <a:gd name="connsiteX0" fmla="*/ 0 w 1253018"/>
              <a:gd name="connsiteY0" fmla="*/ 0 h 33234"/>
              <a:gd name="connsiteX1" fmla="*/ 1253018 w 1253018"/>
              <a:gd name="connsiteY1" fmla="*/ 0 h 33234"/>
              <a:gd name="connsiteX2" fmla="*/ 1253018 w 1253018"/>
              <a:gd name="connsiteY2" fmla="*/ 33235 h 33234"/>
              <a:gd name="connsiteX3" fmla="*/ 0 w 1253018"/>
              <a:gd name="connsiteY3" fmla="*/ 33235 h 33234"/>
            </a:gdLst>
            <a:ahLst/>
            <a:cxnLst>
              <a:cxn ang="0">
                <a:pos x="connsiteX0" y="connsiteY0"/>
              </a:cxn>
              <a:cxn ang="0">
                <a:pos x="connsiteX1" y="connsiteY1"/>
              </a:cxn>
              <a:cxn ang="0">
                <a:pos x="connsiteX2" y="connsiteY2"/>
              </a:cxn>
              <a:cxn ang="0">
                <a:pos x="connsiteX3" y="connsiteY3"/>
              </a:cxn>
            </a:cxnLst>
            <a:rect l="l" t="t" r="r" b="b"/>
            <a:pathLst>
              <a:path w="1253018" h="33234">
                <a:moveTo>
                  <a:pt x="0" y="0"/>
                </a:moveTo>
                <a:lnTo>
                  <a:pt x="1253018" y="0"/>
                </a:lnTo>
                <a:lnTo>
                  <a:pt x="1253018" y="33235"/>
                </a:lnTo>
                <a:lnTo>
                  <a:pt x="0" y="33235"/>
                </a:lnTo>
                <a:close/>
              </a:path>
            </a:pathLst>
          </a:custGeom>
          <a:solidFill>
            <a:srgbClr val="7B83EB"/>
          </a:solidFill>
          <a:ln w="7051" cap="flat">
            <a:noFill/>
            <a:prstDash val="solid"/>
            <a:miter/>
          </a:ln>
        </p:spPr>
        <p:txBody>
          <a:bodyPr rtlCol="0" anchor="ctr"/>
          <a:lstStyle/>
          <a:p>
            <a:endParaRPr lang="en-IN"/>
          </a:p>
        </p:txBody>
      </p:sp>
      <p:sp>
        <p:nvSpPr>
          <p:cNvPr id="200" name="Freeform: Shape 199">
            <a:extLst>
              <a:ext uri="{FF2B5EF4-FFF2-40B4-BE49-F238E27FC236}">
                <a16:creationId xmlns:a16="http://schemas.microsoft.com/office/drawing/2014/main" id="{B57A90AF-5FAF-472B-B260-FF6C0E12B989}"/>
              </a:ext>
            </a:extLst>
          </p:cNvPr>
          <p:cNvSpPr/>
          <p:nvPr/>
        </p:nvSpPr>
        <p:spPr>
          <a:xfrm>
            <a:off x="2954250" y="9023931"/>
            <a:ext cx="1209884" cy="357802"/>
          </a:xfrm>
          <a:custGeom>
            <a:avLst/>
            <a:gdLst>
              <a:gd name="connsiteX0" fmla="*/ 0 w 1209884"/>
              <a:gd name="connsiteY0" fmla="*/ 0 h 357802"/>
              <a:gd name="connsiteX1" fmla="*/ 1209884 w 1209884"/>
              <a:gd name="connsiteY1" fmla="*/ 0 h 357802"/>
              <a:gd name="connsiteX2" fmla="*/ 1209884 w 1209884"/>
              <a:gd name="connsiteY2" fmla="*/ 357803 h 357802"/>
              <a:gd name="connsiteX3" fmla="*/ 0 w 1209884"/>
              <a:gd name="connsiteY3" fmla="*/ 357803 h 357802"/>
            </a:gdLst>
            <a:ahLst/>
            <a:cxnLst>
              <a:cxn ang="0">
                <a:pos x="connsiteX0" y="connsiteY0"/>
              </a:cxn>
              <a:cxn ang="0">
                <a:pos x="connsiteX1" y="connsiteY1"/>
              </a:cxn>
              <a:cxn ang="0">
                <a:pos x="connsiteX2" y="connsiteY2"/>
              </a:cxn>
              <a:cxn ang="0">
                <a:pos x="connsiteX3" y="connsiteY3"/>
              </a:cxn>
            </a:cxnLst>
            <a:rect l="l" t="t" r="r" b="b"/>
            <a:pathLst>
              <a:path w="1209884" h="357802">
                <a:moveTo>
                  <a:pt x="0" y="0"/>
                </a:moveTo>
                <a:lnTo>
                  <a:pt x="1209884" y="0"/>
                </a:lnTo>
                <a:lnTo>
                  <a:pt x="1209884" y="357803"/>
                </a:lnTo>
                <a:lnTo>
                  <a:pt x="0" y="357803"/>
                </a:lnTo>
                <a:close/>
              </a:path>
            </a:pathLst>
          </a:custGeom>
          <a:solidFill>
            <a:srgbClr val="7B83EB"/>
          </a:solidFill>
          <a:ln w="7051" cap="flat">
            <a:noFill/>
            <a:prstDash val="solid"/>
            <a:miter/>
          </a:ln>
        </p:spPr>
        <p:txBody>
          <a:bodyPr rtlCol="0" anchor="ctr"/>
          <a:lstStyle/>
          <a:p>
            <a:endParaRPr lang="en-IN"/>
          </a:p>
        </p:txBody>
      </p:sp>
      <p:sp>
        <p:nvSpPr>
          <p:cNvPr id="201" name="Freeform: Shape 200">
            <a:extLst>
              <a:ext uri="{FF2B5EF4-FFF2-40B4-BE49-F238E27FC236}">
                <a16:creationId xmlns:a16="http://schemas.microsoft.com/office/drawing/2014/main" id="{EC74A383-5905-4F80-A56B-00BA65662BAB}"/>
              </a:ext>
            </a:extLst>
          </p:cNvPr>
          <p:cNvSpPr/>
          <p:nvPr/>
        </p:nvSpPr>
        <p:spPr>
          <a:xfrm>
            <a:off x="3395494" y="8811088"/>
            <a:ext cx="530340" cy="182437"/>
          </a:xfrm>
          <a:custGeom>
            <a:avLst/>
            <a:gdLst>
              <a:gd name="connsiteX0" fmla="*/ 526805 w 530340"/>
              <a:gd name="connsiteY0" fmla="*/ 4243 h 182437"/>
              <a:gd name="connsiteX1" fmla="*/ 511956 w 530340"/>
              <a:gd name="connsiteY1" fmla="*/ 0 h 182437"/>
              <a:gd name="connsiteX2" fmla="*/ 244664 w 530340"/>
              <a:gd name="connsiteY2" fmla="*/ 0 h 182437"/>
              <a:gd name="connsiteX3" fmla="*/ 219915 w 530340"/>
              <a:gd name="connsiteY3" fmla="*/ 16971 h 182437"/>
              <a:gd name="connsiteX4" fmla="*/ 162638 w 530340"/>
              <a:gd name="connsiteY4" fmla="*/ 161223 h 182437"/>
              <a:gd name="connsiteX5" fmla="*/ 154152 w 530340"/>
              <a:gd name="connsiteY5" fmla="*/ 166880 h 182437"/>
              <a:gd name="connsiteX6" fmla="*/ 0 w 530340"/>
              <a:gd name="connsiteY6" fmla="*/ 166880 h 182437"/>
              <a:gd name="connsiteX7" fmla="*/ 0 w 530340"/>
              <a:gd name="connsiteY7" fmla="*/ 182437 h 182437"/>
              <a:gd name="connsiteX8" fmla="*/ 172538 w 530340"/>
              <a:gd name="connsiteY8" fmla="*/ 182437 h 182437"/>
              <a:gd name="connsiteX9" fmla="*/ 478014 w 530340"/>
              <a:gd name="connsiteY9" fmla="*/ 164052 h 182437"/>
              <a:gd name="connsiteX10" fmla="*/ 480135 w 530340"/>
              <a:gd name="connsiteY10" fmla="*/ 157688 h 182437"/>
              <a:gd name="connsiteX11" fmla="*/ 530341 w 530340"/>
              <a:gd name="connsiteY11" fmla="*/ 7071 h 182437"/>
              <a:gd name="connsiteX12" fmla="*/ 526805 w 530340"/>
              <a:gd name="connsiteY12" fmla="*/ 4243 h 1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0340" h="182437">
                <a:moveTo>
                  <a:pt x="526805" y="4243"/>
                </a:moveTo>
                <a:cubicBezTo>
                  <a:pt x="522562" y="1414"/>
                  <a:pt x="517613" y="0"/>
                  <a:pt x="511956" y="0"/>
                </a:cubicBezTo>
                <a:lnTo>
                  <a:pt x="244664" y="0"/>
                </a:lnTo>
                <a:cubicBezTo>
                  <a:pt x="234057" y="0"/>
                  <a:pt x="224157" y="6364"/>
                  <a:pt x="219915" y="16971"/>
                </a:cubicBezTo>
                <a:lnTo>
                  <a:pt x="162638" y="161223"/>
                </a:lnTo>
                <a:cubicBezTo>
                  <a:pt x="161224" y="164759"/>
                  <a:pt x="157688" y="166880"/>
                  <a:pt x="154152" y="166880"/>
                </a:cubicBezTo>
                <a:lnTo>
                  <a:pt x="0" y="166880"/>
                </a:lnTo>
                <a:lnTo>
                  <a:pt x="0" y="182437"/>
                </a:lnTo>
                <a:lnTo>
                  <a:pt x="172538" y="182437"/>
                </a:lnTo>
                <a:lnTo>
                  <a:pt x="478014" y="164052"/>
                </a:lnTo>
                <a:lnTo>
                  <a:pt x="480135" y="157688"/>
                </a:lnTo>
                <a:lnTo>
                  <a:pt x="530341" y="7071"/>
                </a:lnTo>
                <a:lnTo>
                  <a:pt x="526805" y="4243"/>
                </a:lnTo>
                <a:close/>
              </a:path>
            </a:pathLst>
          </a:custGeom>
          <a:solidFill>
            <a:srgbClr val="B2B2B2"/>
          </a:solidFill>
          <a:ln w="7051" cap="flat">
            <a:noFill/>
            <a:prstDash val="solid"/>
            <a:miter/>
          </a:ln>
        </p:spPr>
        <p:txBody>
          <a:bodyPr rtlCol="0" anchor="ctr"/>
          <a:lstStyle/>
          <a:p>
            <a:endParaRPr lang="en-IN"/>
          </a:p>
        </p:txBody>
      </p:sp>
      <p:sp>
        <p:nvSpPr>
          <p:cNvPr id="202" name="Freeform: Shape 201">
            <a:extLst>
              <a:ext uri="{FF2B5EF4-FFF2-40B4-BE49-F238E27FC236}">
                <a16:creationId xmlns:a16="http://schemas.microsoft.com/office/drawing/2014/main" id="{37DF10D8-3EDA-48F3-AD48-476DBBF28924}"/>
              </a:ext>
            </a:extLst>
          </p:cNvPr>
          <p:cNvSpPr/>
          <p:nvPr/>
        </p:nvSpPr>
        <p:spPr>
          <a:xfrm>
            <a:off x="3553182" y="8975140"/>
            <a:ext cx="320325" cy="18385"/>
          </a:xfrm>
          <a:custGeom>
            <a:avLst/>
            <a:gdLst>
              <a:gd name="connsiteX0" fmla="*/ 21921 w 320325"/>
              <a:gd name="connsiteY0" fmla="*/ 0 h 18385"/>
              <a:gd name="connsiteX1" fmla="*/ 20507 w 320325"/>
              <a:gd name="connsiteY1" fmla="*/ 4243 h 18385"/>
              <a:gd name="connsiteX2" fmla="*/ 0 w 320325"/>
              <a:gd name="connsiteY2" fmla="*/ 18385 h 18385"/>
              <a:gd name="connsiteX3" fmla="*/ 313255 w 320325"/>
              <a:gd name="connsiteY3" fmla="*/ 18385 h 18385"/>
              <a:gd name="connsiteX4" fmla="*/ 320326 w 320325"/>
              <a:gd name="connsiteY4" fmla="*/ 0 h 18385"/>
              <a:gd name="connsiteX5" fmla="*/ 21921 w 320325"/>
              <a:gd name="connsiteY5" fmla="*/ 0 h 1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25" h="18385">
                <a:moveTo>
                  <a:pt x="21921" y="0"/>
                </a:moveTo>
                <a:lnTo>
                  <a:pt x="20507" y="4243"/>
                </a:lnTo>
                <a:cubicBezTo>
                  <a:pt x="16971" y="12728"/>
                  <a:pt x="9193" y="18385"/>
                  <a:pt x="0" y="18385"/>
                </a:cubicBezTo>
                <a:lnTo>
                  <a:pt x="313255" y="18385"/>
                </a:lnTo>
                <a:lnTo>
                  <a:pt x="320326" y="0"/>
                </a:lnTo>
                <a:lnTo>
                  <a:pt x="21921" y="0"/>
                </a:lnTo>
                <a:close/>
              </a:path>
            </a:pathLst>
          </a:custGeom>
          <a:solidFill>
            <a:srgbClr val="D2D2D2"/>
          </a:solidFill>
          <a:ln w="7051" cap="flat">
            <a:noFill/>
            <a:prstDash val="solid"/>
            <a:miter/>
          </a:ln>
        </p:spPr>
        <p:txBody>
          <a:bodyPr rtlCol="0" anchor="ctr"/>
          <a:lstStyle/>
          <a:p>
            <a:endParaRPr lang="en-IN"/>
          </a:p>
        </p:txBody>
      </p:sp>
      <p:sp>
        <p:nvSpPr>
          <p:cNvPr id="203" name="Freeform: Shape 202">
            <a:extLst>
              <a:ext uri="{FF2B5EF4-FFF2-40B4-BE49-F238E27FC236}">
                <a16:creationId xmlns:a16="http://schemas.microsoft.com/office/drawing/2014/main" id="{9EAA9539-FD1E-471D-A276-A63E126A884F}"/>
              </a:ext>
            </a:extLst>
          </p:cNvPr>
          <p:cNvSpPr/>
          <p:nvPr/>
        </p:nvSpPr>
        <p:spPr>
          <a:xfrm>
            <a:off x="3577224" y="8817452"/>
            <a:ext cx="353475" cy="151323"/>
          </a:xfrm>
          <a:custGeom>
            <a:avLst/>
            <a:gdLst>
              <a:gd name="connsiteX0" fmla="*/ 345782 w 353475"/>
              <a:gd name="connsiteY0" fmla="*/ 0 h 151323"/>
              <a:gd name="connsiteX1" fmla="*/ 73541 w 353475"/>
              <a:gd name="connsiteY1" fmla="*/ 0 h 151323"/>
              <a:gd name="connsiteX2" fmla="*/ 53741 w 353475"/>
              <a:gd name="connsiteY2" fmla="*/ 13435 h 151323"/>
              <a:gd name="connsiteX3" fmla="*/ 0 w 353475"/>
              <a:gd name="connsiteY3" fmla="*/ 151324 h 151323"/>
              <a:gd name="connsiteX4" fmla="*/ 298405 w 353475"/>
              <a:gd name="connsiteY4" fmla="*/ 151324 h 151323"/>
              <a:gd name="connsiteX5" fmla="*/ 352853 w 353475"/>
              <a:gd name="connsiteY5" fmla="*/ 10607 h 151323"/>
              <a:gd name="connsiteX6" fmla="*/ 345782 w 353475"/>
              <a:gd name="connsiteY6" fmla="*/ 0 h 15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475" h="151323">
                <a:moveTo>
                  <a:pt x="345782" y="0"/>
                </a:moveTo>
                <a:lnTo>
                  <a:pt x="73541" y="0"/>
                </a:lnTo>
                <a:cubicBezTo>
                  <a:pt x="65055" y="0"/>
                  <a:pt x="57277" y="5657"/>
                  <a:pt x="53741" y="13435"/>
                </a:cubicBezTo>
                <a:lnTo>
                  <a:pt x="0" y="151324"/>
                </a:lnTo>
                <a:lnTo>
                  <a:pt x="298405" y="151324"/>
                </a:lnTo>
                <a:lnTo>
                  <a:pt x="352853" y="10607"/>
                </a:lnTo>
                <a:cubicBezTo>
                  <a:pt x="354975" y="5657"/>
                  <a:pt x="351439" y="0"/>
                  <a:pt x="345782" y="0"/>
                </a:cubicBezTo>
              </a:path>
            </a:pathLst>
          </a:custGeom>
          <a:solidFill>
            <a:srgbClr val="D2D2D2"/>
          </a:solidFill>
          <a:ln w="7051" cap="flat">
            <a:noFill/>
            <a:prstDash val="solid"/>
            <a:miter/>
          </a:ln>
        </p:spPr>
        <p:txBody>
          <a:bodyPr rtlCol="0" anchor="ctr"/>
          <a:lstStyle/>
          <a:p>
            <a:endParaRPr lang="en-IN"/>
          </a:p>
        </p:txBody>
      </p:sp>
      <p:sp>
        <p:nvSpPr>
          <p:cNvPr id="204" name="Freeform: Shape 203">
            <a:extLst>
              <a:ext uri="{FF2B5EF4-FFF2-40B4-BE49-F238E27FC236}">
                <a16:creationId xmlns:a16="http://schemas.microsoft.com/office/drawing/2014/main" id="{4A83BF0F-76A3-45E2-9690-33F081009AFC}"/>
              </a:ext>
            </a:extLst>
          </p:cNvPr>
          <p:cNvSpPr/>
          <p:nvPr/>
        </p:nvSpPr>
        <p:spPr>
          <a:xfrm>
            <a:off x="3744104" y="8887457"/>
            <a:ext cx="21213" cy="11313"/>
          </a:xfrm>
          <a:custGeom>
            <a:avLst/>
            <a:gdLst>
              <a:gd name="connsiteX0" fmla="*/ 16971 w 21213"/>
              <a:gd name="connsiteY0" fmla="*/ 11314 h 11313"/>
              <a:gd name="connsiteX1" fmla="*/ 21214 w 21213"/>
              <a:gd name="connsiteY1" fmla="*/ 0 h 11313"/>
              <a:gd name="connsiteX2" fmla="*/ 4243 w 21213"/>
              <a:gd name="connsiteY2" fmla="*/ 0 h 11313"/>
              <a:gd name="connsiteX3" fmla="*/ 0 w 21213"/>
              <a:gd name="connsiteY3" fmla="*/ 11314 h 11313"/>
            </a:gdLst>
            <a:ahLst/>
            <a:cxnLst>
              <a:cxn ang="0">
                <a:pos x="connsiteX0" y="connsiteY0"/>
              </a:cxn>
              <a:cxn ang="0">
                <a:pos x="connsiteX1" y="connsiteY1"/>
              </a:cxn>
              <a:cxn ang="0">
                <a:pos x="connsiteX2" y="connsiteY2"/>
              </a:cxn>
              <a:cxn ang="0">
                <a:pos x="connsiteX3" y="connsiteY3"/>
              </a:cxn>
            </a:cxnLst>
            <a:rect l="l" t="t" r="r" b="b"/>
            <a:pathLst>
              <a:path w="21213" h="11313">
                <a:moveTo>
                  <a:pt x="16971" y="11314"/>
                </a:moveTo>
                <a:lnTo>
                  <a:pt x="21214" y="0"/>
                </a:lnTo>
                <a:lnTo>
                  <a:pt x="4243" y="0"/>
                </a:lnTo>
                <a:lnTo>
                  <a:pt x="0" y="11314"/>
                </a:lnTo>
                <a:close/>
              </a:path>
            </a:pathLst>
          </a:custGeom>
          <a:solidFill>
            <a:srgbClr val="FFFFFF"/>
          </a:solidFill>
          <a:ln w="7051" cap="flat">
            <a:noFill/>
            <a:prstDash val="solid"/>
            <a:miter/>
          </a:ln>
        </p:spPr>
        <p:txBody>
          <a:bodyPr rtlCol="0" anchor="ctr"/>
          <a:lstStyle/>
          <a:p>
            <a:endParaRPr lang="en-IN"/>
          </a:p>
        </p:txBody>
      </p:sp>
      <p:sp>
        <p:nvSpPr>
          <p:cNvPr id="205" name="Freeform: Shape 204">
            <a:extLst>
              <a:ext uri="{FF2B5EF4-FFF2-40B4-BE49-F238E27FC236}">
                <a16:creationId xmlns:a16="http://schemas.microsoft.com/office/drawing/2014/main" id="{DAB0A0A1-41D6-481E-844A-85E74768FFCD}"/>
              </a:ext>
            </a:extLst>
          </p:cNvPr>
          <p:cNvSpPr/>
          <p:nvPr/>
        </p:nvSpPr>
        <p:spPr>
          <a:xfrm>
            <a:off x="3765318" y="8887457"/>
            <a:ext cx="20506" cy="11313"/>
          </a:xfrm>
          <a:custGeom>
            <a:avLst/>
            <a:gdLst>
              <a:gd name="connsiteX0" fmla="*/ 0 w 20506"/>
              <a:gd name="connsiteY0" fmla="*/ 11314 h 11313"/>
              <a:gd name="connsiteX1" fmla="*/ 15557 w 20506"/>
              <a:gd name="connsiteY1" fmla="*/ 11314 h 11313"/>
              <a:gd name="connsiteX2" fmla="*/ 20507 w 20506"/>
              <a:gd name="connsiteY2" fmla="*/ 0 h 11313"/>
              <a:gd name="connsiteX3" fmla="*/ 4950 w 20506"/>
              <a:gd name="connsiteY3" fmla="*/ 0 h 11313"/>
            </a:gdLst>
            <a:ahLst/>
            <a:cxnLst>
              <a:cxn ang="0">
                <a:pos x="connsiteX0" y="connsiteY0"/>
              </a:cxn>
              <a:cxn ang="0">
                <a:pos x="connsiteX1" y="connsiteY1"/>
              </a:cxn>
              <a:cxn ang="0">
                <a:pos x="connsiteX2" y="connsiteY2"/>
              </a:cxn>
              <a:cxn ang="0">
                <a:pos x="connsiteX3" y="connsiteY3"/>
              </a:cxn>
            </a:cxnLst>
            <a:rect l="l" t="t" r="r" b="b"/>
            <a:pathLst>
              <a:path w="20506" h="11313">
                <a:moveTo>
                  <a:pt x="0" y="11314"/>
                </a:moveTo>
                <a:lnTo>
                  <a:pt x="15557" y="11314"/>
                </a:lnTo>
                <a:lnTo>
                  <a:pt x="20507" y="0"/>
                </a:lnTo>
                <a:lnTo>
                  <a:pt x="4950" y="0"/>
                </a:lnTo>
                <a:close/>
              </a:path>
            </a:pathLst>
          </a:custGeom>
          <a:solidFill>
            <a:srgbClr val="FFFFFF"/>
          </a:solidFill>
          <a:ln w="7051" cap="flat">
            <a:noFill/>
            <a:prstDash val="solid"/>
            <a:miter/>
          </a:ln>
        </p:spPr>
        <p:txBody>
          <a:bodyPr rtlCol="0" anchor="ctr"/>
          <a:lstStyle/>
          <a:p>
            <a:endParaRPr lang="en-IN"/>
          </a:p>
        </p:txBody>
      </p:sp>
      <p:sp>
        <p:nvSpPr>
          <p:cNvPr id="206" name="Freeform: Shape 205">
            <a:extLst>
              <a:ext uri="{FF2B5EF4-FFF2-40B4-BE49-F238E27FC236}">
                <a16:creationId xmlns:a16="http://schemas.microsoft.com/office/drawing/2014/main" id="{27EDF7D9-91BE-43A3-A24E-18767662C5B5}"/>
              </a:ext>
            </a:extLst>
          </p:cNvPr>
          <p:cNvSpPr/>
          <p:nvPr/>
        </p:nvSpPr>
        <p:spPr>
          <a:xfrm>
            <a:off x="3737740" y="8903014"/>
            <a:ext cx="21920" cy="11313"/>
          </a:xfrm>
          <a:custGeom>
            <a:avLst/>
            <a:gdLst>
              <a:gd name="connsiteX0" fmla="*/ 21921 w 21920"/>
              <a:gd name="connsiteY0" fmla="*/ 0 h 11313"/>
              <a:gd name="connsiteX1" fmla="*/ 4243 w 21920"/>
              <a:gd name="connsiteY1" fmla="*/ 0 h 11313"/>
              <a:gd name="connsiteX2" fmla="*/ 0 w 21920"/>
              <a:gd name="connsiteY2" fmla="*/ 11314 h 11313"/>
              <a:gd name="connsiteX3" fmla="*/ 16971 w 21920"/>
              <a:gd name="connsiteY3" fmla="*/ 11314 h 11313"/>
            </a:gdLst>
            <a:ahLst/>
            <a:cxnLst>
              <a:cxn ang="0">
                <a:pos x="connsiteX0" y="connsiteY0"/>
              </a:cxn>
              <a:cxn ang="0">
                <a:pos x="connsiteX1" y="connsiteY1"/>
              </a:cxn>
              <a:cxn ang="0">
                <a:pos x="connsiteX2" y="connsiteY2"/>
              </a:cxn>
              <a:cxn ang="0">
                <a:pos x="connsiteX3" y="connsiteY3"/>
              </a:cxn>
            </a:cxnLst>
            <a:rect l="l" t="t" r="r" b="b"/>
            <a:pathLst>
              <a:path w="21920" h="11313">
                <a:moveTo>
                  <a:pt x="21921" y="0"/>
                </a:moveTo>
                <a:lnTo>
                  <a:pt x="4243" y="0"/>
                </a:lnTo>
                <a:lnTo>
                  <a:pt x="0" y="11314"/>
                </a:lnTo>
                <a:lnTo>
                  <a:pt x="16971" y="11314"/>
                </a:lnTo>
                <a:close/>
              </a:path>
            </a:pathLst>
          </a:custGeom>
          <a:solidFill>
            <a:srgbClr val="FFFFFF"/>
          </a:solidFill>
          <a:ln w="7051" cap="flat">
            <a:noFill/>
            <a:prstDash val="solid"/>
            <a:miter/>
          </a:ln>
        </p:spPr>
        <p:txBody>
          <a:bodyPr rtlCol="0" anchor="ctr"/>
          <a:lstStyle/>
          <a:p>
            <a:endParaRPr lang="en-IN"/>
          </a:p>
        </p:txBody>
      </p:sp>
      <p:sp>
        <p:nvSpPr>
          <p:cNvPr id="207" name="Freeform: Shape 206">
            <a:extLst>
              <a:ext uri="{FF2B5EF4-FFF2-40B4-BE49-F238E27FC236}">
                <a16:creationId xmlns:a16="http://schemas.microsoft.com/office/drawing/2014/main" id="{317C4CEF-42E5-48C6-81DB-4C9CE75FE04B}"/>
              </a:ext>
            </a:extLst>
          </p:cNvPr>
          <p:cNvSpPr/>
          <p:nvPr/>
        </p:nvSpPr>
        <p:spPr>
          <a:xfrm>
            <a:off x="3758954" y="8903014"/>
            <a:ext cx="20506" cy="11313"/>
          </a:xfrm>
          <a:custGeom>
            <a:avLst/>
            <a:gdLst>
              <a:gd name="connsiteX0" fmla="*/ 4950 w 20506"/>
              <a:gd name="connsiteY0" fmla="*/ 0 h 11313"/>
              <a:gd name="connsiteX1" fmla="*/ 0 w 20506"/>
              <a:gd name="connsiteY1" fmla="*/ 11314 h 11313"/>
              <a:gd name="connsiteX2" fmla="*/ 15557 w 20506"/>
              <a:gd name="connsiteY2" fmla="*/ 11314 h 11313"/>
              <a:gd name="connsiteX3" fmla="*/ 20506 w 20506"/>
              <a:gd name="connsiteY3" fmla="*/ 0 h 11313"/>
            </a:gdLst>
            <a:ahLst/>
            <a:cxnLst>
              <a:cxn ang="0">
                <a:pos x="connsiteX0" y="connsiteY0"/>
              </a:cxn>
              <a:cxn ang="0">
                <a:pos x="connsiteX1" y="connsiteY1"/>
              </a:cxn>
              <a:cxn ang="0">
                <a:pos x="connsiteX2" y="connsiteY2"/>
              </a:cxn>
              <a:cxn ang="0">
                <a:pos x="connsiteX3" y="connsiteY3"/>
              </a:cxn>
            </a:cxnLst>
            <a:rect l="l" t="t" r="r" b="b"/>
            <a:pathLst>
              <a:path w="20506" h="11313">
                <a:moveTo>
                  <a:pt x="4950" y="0"/>
                </a:moveTo>
                <a:lnTo>
                  <a:pt x="0" y="11314"/>
                </a:lnTo>
                <a:lnTo>
                  <a:pt x="15557" y="11314"/>
                </a:lnTo>
                <a:lnTo>
                  <a:pt x="20506" y="0"/>
                </a:lnTo>
                <a:close/>
              </a:path>
            </a:pathLst>
          </a:custGeom>
          <a:solidFill>
            <a:srgbClr val="FFFFFF"/>
          </a:solidFill>
          <a:ln w="7051" cap="flat">
            <a:noFill/>
            <a:prstDash val="solid"/>
            <a:miter/>
          </a:ln>
        </p:spPr>
        <p:txBody>
          <a:bodyPr rtlCol="0" anchor="ctr"/>
          <a:lstStyle/>
          <a:p>
            <a:endParaRPr lang="en-IN"/>
          </a:p>
        </p:txBody>
      </p:sp>
      <p:sp>
        <p:nvSpPr>
          <p:cNvPr id="208" name="Freeform: Shape 207">
            <a:extLst>
              <a:ext uri="{FF2B5EF4-FFF2-40B4-BE49-F238E27FC236}">
                <a16:creationId xmlns:a16="http://schemas.microsoft.com/office/drawing/2014/main" id="{9285804A-63A5-440E-AF30-10C117A57C1B}"/>
              </a:ext>
            </a:extLst>
          </p:cNvPr>
          <p:cNvSpPr/>
          <p:nvPr/>
        </p:nvSpPr>
        <p:spPr>
          <a:xfrm rot="5400000">
            <a:off x="3828421" y="8070443"/>
            <a:ext cx="724091" cy="842887"/>
          </a:xfrm>
          <a:custGeom>
            <a:avLst/>
            <a:gdLst>
              <a:gd name="connsiteX0" fmla="*/ 0 w 724091"/>
              <a:gd name="connsiteY0" fmla="*/ 0 h 842887"/>
              <a:gd name="connsiteX1" fmla="*/ 724092 w 724091"/>
              <a:gd name="connsiteY1" fmla="*/ 0 h 842887"/>
              <a:gd name="connsiteX2" fmla="*/ 724092 w 724091"/>
              <a:gd name="connsiteY2" fmla="*/ 842888 h 842887"/>
              <a:gd name="connsiteX3" fmla="*/ 0 w 724091"/>
              <a:gd name="connsiteY3" fmla="*/ 842888 h 842887"/>
            </a:gdLst>
            <a:ahLst/>
            <a:cxnLst>
              <a:cxn ang="0">
                <a:pos x="connsiteX0" y="connsiteY0"/>
              </a:cxn>
              <a:cxn ang="0">
                <a:pos x="connsiteX1" y="connsiteY1"/>
              </a:cxn>
              <a:cxn ang="0">
                <a:pos x="connsiteX2" y="connsiteY2"/>
              </a:cxn>
              <a:cxn ang="0">
                <a:pos x="connsiteX3" y="connsiteY3"/>
              </a:cxn>
            </a:cxnLst>
            <a:rect l="l" t="t" r="r" b="b"/>
            <a:pathLst>
              <a:path w="724091" h="842887">
                <a:moveTo>
                  <a:pt x="0" y="0"/>
                </a:moveTo>
                <a:lnTo>
                  <a:pt x="724092" y="0"/>
                </a:lnTo>
                <a:lnTo>
                  <a:pt x="724092" y="842888"/>
                </a:lnTo>
                <a:lnTo>
                  <a:pt x="0" y="842888"/>
                </a:lnTo>
                <a:close/>
              </a:path>
            </a:pathLst>
          </a:custGeom>
          <a:solidFill>
            <a:srgbClr val="7B83EB"/>
          </a:solidFill>
          <a:ln w="7051" cap="flat">
            <a:noFill/>
            <a:prstDash val="solid"/>
            <a:miter/>
          </a:ln>
        </p:spPr>
        <p:txBody>
          <a:bodyPr rtlCol="0" anchor="ctr"/>
          <a:lstStyle/>
          <a:p>
            <a:endParaRPr lang="en-IN"/>
          </a:p>
        </p:txBody>
      </p:sp>
      <p:sp>
        <p:nvSpPr>
          <p:cNvPr id="209" name="Freeform: Shape 208">
            <a:extLst>
              <a:ext uri="{FF2B5EF4-FFF2-40B4-BE49-F238E27FC236}">
                <a16:creationId xmlns:a16="http://schemas.microsoft.com/office/drawing/2014/main" id="{47963946-1B51-4255-878F-974BD5CF2BAD}"/>
              </a:ext>
            </a:extLst>
          </p:cNvPr>
          <p:cNvSpPr/>
          <p:nvPr/>
        </p:nvSpPr>
        <p:spPr>
          <a:xfrm>
            <a:off x="3797845" y="8158416"/>
            <a:ext cx="794096" cy="671764"/>
          </a:xfrm>
          <a:custGeom>
            <a:avLst/>
            <a:gdLst>
              <a:gd name="connsiteX0" fmla="*/ 0 w 794096"/>
              <a:gd name="connsiteY0" fmla="*/ 0 h 671764"/>
              <a:gd name="connsiteX1" fmla="*/ 794097 w 794096"/>
              <a:gd name="connsiteY1" fmla="*/ 0 h 671764"/>
              <a:gd name="connsiteX2" fmla="*/ 794097 w 794096"/>
              <a:gd name="connsiteY2" fmla="*/ 671764 h 671764"/>
              <a:gd name="connsiteX3" fmla="*/ 0 w 794096"/>
              <a:gd name="connsiteY3" fmla="*/ 671764 h 671764"/>
            </a:gdLst>
            <a:ahLst/>
            <a:cxnLst>
              <a:cxn ang="0">
                <a:pos x="connsiteX0" y="connsiteY0"/>
              </a:cxn>
              <a:cxn ang="0">
                <a:pos x="connsiteX1" y="connsiteY1"/>
              </a:cxn>
              <a:cxn ang="0">
                <a:pos x="connsiteX2" y="connsiteY2"/>
              </a:cxn>
              <a:cxn ang="0">
                <a:pos x="connsiteX3" y="connsiteY3"/>
              </a:cxn>
            </a:cxnLst>
            <a:rect l="l" t="t" r="r" b="b"/>
            <a:pathLst>
              <a:path w="794096" h="671764">
                <a:moveTo>
                  <a:pt x="0" y="0"/>
                </a:moveTo>
                <a:lnTo>
                  <a:pt x="794097" y="0"/>
                </a:lnTo>
                <a:lnTo>
                  <a:pt x="794097" y="671764"/>
                </a:lnTo>
                <a:lnTo>
                  <a:pt x="0" y="671764"/>
                </a:lnTo>
                <a:close/>
              </a:path>
            </a:pathLst>
          </a:custGeom>
          <a:solidFill>
            <a:srgbClr val="4B53BC"/>
          </a:solidFill>
          <a:ln w="7051" cap="flat">
            <a:noFill/>
            <a:prstDash val="solid"/>
            <a:miter/>
          </a:ln>
        </p:spPr>
        <p:txBody>
          <a:bodyPr rtlCol="0" anchor="ctr"/>
          <a:lstStyle/>
          <a:p>
            <a:endParaRPr lang="en-IN"/>
          </a:p>
        </p:txBody>
      </p:sp>
      <p:sp>
        <p:nvSpPr>
          <p:cNvPr id="210" name="Freeform: Shape 209">
            <a:extLst>
              <a:ext uri="{FF2B5EF4-FFF2-40B4-BE49-F238E27FC236}">
                <a16:creationId xmlns:a16="http://schemas.microsoft.com/office/drawing/2014/main" id="{807F5611-2DFB-497E-B202-C35D699B008A}"/>
              </a:ext>
            </a:extLst>
          </p:cNvPr>
          <p:cNvSpPr/>
          <p:nvPr/>
        </p:nvSpPr>
        <p:spPr>
          <a:xfrm rot="5400000">
            <a:off x="3878351" y="8117481"/>
            <a:ext cx="632166" cy="753790"/>
          </a:xfrm>
          <a:custGeom>
            <a:avLst/>
            <a:gdLst>
              <a:gd name="connsiteX0" fmla="*/ 0 w 632166"/>
              <a:gd name="connsiteY0" fmla="*/ 0 h 753790"/>
              <a:gd name="connsiteX1" fmla="*/ 632166 w 632166"/>
              <a:gd name="connsiteY1" fmla="*/ 0 h 753790"/>
              <a:gd name="connsiteX2" fmla="*/ 632166 w 632166"/>
              <a:gd name="connsiteY2" fmla="*/ 753790 h 753790"/>
              <a:gd name="connsiteX3" fmla="*/ 0 w 632166"/>
              <a:gd name="connsiteY3" fmla="*/ 753790 h 753790"/>
            </a:gdLst>
            <a:ahLst/>
            <a:cxnLst>
              <a:cxn ang="0">
                <a:pos x="connsiteX0" y="connsiteY0"/>
              </a:cxn>
              <a:cxn ang="0">
                <a:pos x="connsiteX1" y="connsiteY1"/>
              </a:cxn>
              <a:cxn ang="0">
                <a:pos x="connsiteX2" y="connsiteY2"/>
              </a:cxn>
              <a:cxn ang="0">
                <a:pos x="connsiteX3" y="connsiteY3"/>
              </a:cxn>
            </a:cxnLst>
            <a:rect l="l" t="t" r="r" b="b"/>
            <a:pathLst>
              <a:path w="632166" h="753790">
                <a:moveTo>
                  <a:pt x="0" y="0"/>
                </a:moveTo>
                <a:lnTo>
                  <a:pt x="632166" y="0"/>
                </a:lnTo>
                <a:lnTo>
                  <a:pt x="632166" y="753790"/>
                </a:lnTo>
                <a:lnTo>
                  <a:pt x="0" y="753790"/>
                </a:lnTo>
                <a:close/>
              </a:path>
            </a:pathLst>
          </a:custGeom>
          <a:solidFill>
            <a:srgbClr val="FFFFFF"/>
          </a:solidFill>
          <a:ln w="7051" cap="flat">
            <a:noFill/>
            <a:prstDash val="solid"/>
            <a:miter/>
          </a:ln>
        </p:spPr>
        <p:txBody>
          <a:bodyPr rtlCol="0" anchor="ctr"/>
          <a:lstStyle/>
          <a:p>
            <a:endParaRPr lang="en-IN"/>
          </a:p>
        </p:txBody>
      </p:sp>
      <p:sp>
        <p:nvSpPr>
          <p:cNvPr id="211" name="Freeform: Shape 210">
            <a:extLst>
              <a:ext uri="{FF2B5EF4-FFF2-40B4-BE49-F238E27FC236}">
                <a16:creationId xmlns:a16="http://schemas.microsoft.com/office/drawing/2014/main" id="{4D44ABEA-50D7-42B8-8FDD-6C960F1C56E8}"/>
              </a:ext>
            </a:extLst>
          </p:cNvPr>
          <p:cNvSpPr/>
          <p:nvPr/>
        </p:nvSpPr>
        <p:spPr>
          <a:xfrm>
            <a:off x="3848051" y="8679564"/>
            <a:ext cx="692271" cy="97582"/>
          </a:xfrm>
          <a:custGeom>
            <a:avLst/>
            <a:gdLst>
              <a:gd name="connsiteX0" fmla="*/ 0 w 692271"/>
              <a:gd name="connsiteY0" fmla="*/ 0 h 97582"/>
              <a:gd name="connsiteX1" fmla="*/ 692271 w 692271"/>
              <a:gd name="connsiteY1" fmla="*/ 0 h 97582"/>
              <a:gd name="connsiteX2" fmla="*/ 692271 w 692271"/>
              <a:gd name="connsiteY2" fmla="*/ 97583 h 97582"/>
              <a:gd name="connsiteX3" fmla="*/ 0 w 692271"/>
              <a:gd name="connsiteY3" fmla="*/ 97583 h 97582"/>
            </a:gdLst>
            <a:ahLst/>
            <a:cxnLst>
              <a:cxn ang="0">
                <a:pos x="connsiteX0" y="connsiteY0"/>
              </a:cxn>
              <a:cxn ang="0">
                <a:pos x="connsiteX1" y="connsiteY1"/>
              </a:cxn>
              <a:cxn ang="0">
                <a:pos x="connsiteX2" y="connsiteY2"/>
              </a:cxn>
              <a:cxn ang="0">
                <a:pos x="connsiteX3" y="connsiteY3"/>
              </a:cxn>
            </a:cxnLst>
            <a:rect l="l" t="t" r="r" b="b"/>
            <a:pathLst>
              <a:path w="692271" h="97582">
                <a:moveTo>
                  <a:pt x="0" y="0"/>
                </a:moveTo>
                <a:lnTo>
                  <a:pt x="692271" y="0"/>
                </a:lnTo>
                <a:lnTo>
                  <a:pt x="692271" y="97583"/>
                </a:lnTo>
                <a:lnTo>
                  <a:pt x="0" y="97583"/>
                </a:lnTo>
                <a:close/>
              </a:path>
            </a:pathLst>
          </a:custGeom>
          <a:solidFill>
            <a:srgbClr val="D2D2D2"/>
          </a:solidFill>
          <a:ln w="7051" cap="flat">
            <a:noFill/>
            <a:prstDash val="solid"/>
            <a:miter/>
          </a:ln>
        </p:spPr>
        <p:txBody>
          <a:bodyPr rtlCol="0" anchor="ctr"/>
          <a:lstStyle/>
          <a:p>
            <a:endParaRPr lang="en-IN"/>
          </a:p>
        </p:txBody>
      </p:sp>
      <p:sp>
        <p:nvSpPr>
          <p:cNvPr id="212" name="Freeform: Shape 211">
            <a:extLst>
              <a:ext uri="{FF2B5EF4-FFF2-40B4-BE49-F238E27FC236}">
                <a16:creationId xmlns:a16="http://schemas.microsoft.com/office/drawing/2014/main" id="{C0184AB7-DFEC-401E-A58F-2D86F7098ADF}"/>
              </a:ext>
            </a:extLst>
          </p:cNvPr>
          <p:cNvSpPr/>
          <p:nvPr/>
        </p:nvSpPr>
        <p:spPr>
          <a:xfrm>
            <a:off x="4407384" y="8709263"/>
            <a:ext cx="91925" cy="15556"/>
          </a:xfrm>
          <a:custGeom>
            <a:avLst/>
            <a:gdLst>
              <a:gd name="connsiteX0" fmla="*/ 0 w 91925"/>
              <a:gd name="connsiteY0" fmla="*/ 0 h 15556"/>
              <a:gd name="connsiteX1" fmla="*/ 29699 w 91925"/>
              <a:gd name="connsiteY1" fmla="*/ 15557 h 15556"/>
              <a:gd name="connsiteX2" fmla="*/ 91926 w 91925"/>
              <a:gd name="connsiteY2" fmla="*/ 0 h 15556"/>
            </a:gdLst>
            <a:ahLst/>
            <a:cxnLst>
              <a:cxn ang="0">
                <a:pos x="connsiteX0" y="connsiteY0"/>
              </a:cxn>
              <a:cxn ang="0">
                <a:pos x="connsiteX1" y="connsiteY1"/>
              </a:cxn>
              <a:cxn ang="0">
                <a:pos x="connsiteX2" y="connsiteY2"/>
              </a:cxn>
            </a:cxnLst>
            <a:rect l="l" t="t" r="r" b="b"/>
            <a:pathLst>
              <a:path w="91925" h="15556">
                <a:moveTo>
                  <a:pt x="0" y="0"/>
                </a:moveTo>
                <a:lnTo>
                  <a:pt x="29699" y="15557"/>
                </a:lnTo>
                <a:lnTo>
                  <a:pt x="91926" y="0"/>
                </a:lnTo>
                <a:close/>
              </a:path>
            </a:pathLst>
          </a:custGeom>
          <a:solidFill>
            <a:srgbClr val="7B83EB"/>
          </a:solidFill>
          <a:ln w="7051" cap="flat">
            <a:noFill/>
            <a:prstDash val="solid"/>
            <a:miter/>
          </a:ln>
        </p:spPr>
        <p:txBody>
          <a:bodyPr rtlCol="0" anchor="ctr"/>
          <a:lstStyle/>
          <a:p>
            <a:endParaRPr lang="en-IN"/>
          </a:p>
        </p:txBody>
      </p:sp>
      <p:sp>
        <p:nvSpPr>
          <p:cNvPr id="213" name="Freeform: Shape 212">
            <a:extLst>
              <a:ext uri="{FF2B5EF4-FFF2-40B4-BE49-F238E27FC236}">
                <a16:creationId xmlns:a16="http://schemas.microsoft.com/office/drawing/2014/main" id="{9D945ECC-C6AB-408D-AC7E-EF0AE47053FB}"/>
              </a:ext>
            </a:extLst>
          </p:cNvPr>
          <p:cNvSpPr/>
          <p:nvPr/>
        </p:nvSpPr>
        <p:spPr>
          <a:xfrm>
            <a:off x="4430012" y="8709263"/>
            <a:ext cx="69297" cy="50205"/>
          </a:xfrm>
          <a:custGeom>
            <a:avLst/>
            <a:gdLst>
              <a:gd name="connsiteX0" fmla="*/ 69298 w 69297"/>
              <a:gd name="connsiteY0" fmla="*/ 0 h 50205"/>
              <a:gd name="connsiteX1" fmla="*/ 69298 w 69297"/>
              <a:gd name="connsiteY1" fmla="*/ 0 h 50205"/>
              <a:gd name="connsiteX2" fmla="*/ 7071 w 69297"/>
              <a:gd name="connsiteY2" fmla="*/ 15557 h 50205"/>
              <a:gd name="connsiteX3" fmla="*/ 7071 w 69297"/>
              <a:gd name="connsiteY3" fmla="*/ 15557 h 50205"/>
              <a:gd name="connsiteX4" fmla="*/ 0 w 69297"/>
              <a:gd name="connsiteY4" fmla="*/ 50206 h 5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97" h="50205">
                <a:moveTo>
                  <a:pt x="69298" y="0"/>
                </a:moveTo>
                <a:lnTo>
                  <a:pt x="69298" y="0"/>
                </a:lnTo>
                <a:lnTo>
                  <a:pt x="7071" y="15557"/>
                </a:lnTo>
                <a:lnTo>
                  <a:pt x="7071" y="15557"/>
                </a:lnTo>
                <a:lnTo>
                  <a:pt x="0" y="50206"/>
                </a:lnTo>
                <a:close/>
              </a:path>
            </a:pathLst>
          </a:custGeom>
          <a:solidFill>
            <a:srgbClr val="4B53BC"/>
          </a:solidFill>
          <a:ln w="7051" cap="flat">
            <a:noFill/>
            <a:prstDash val="solid"/>
            <a:miter/>
          </a:ln>
        </p:spPr>
        <p:txBody>
          <a:bodyPr rtlCol="0" anchor="ctr"/>
          <a:lstStyle/>
          <a:p>
            <a:endParaRPr lang="en-IN"/>
          </a:p>
        </p:txBody>
      </p:sp>
      <p:sp>
        <p:nvSpPr>
          <p:cNvPr id="214" name="Freeform: Shape 213">
            <a:extLst>
              <a:ext uri="{FF2B5EF4-FFF2-40B4-BE49-F238E27FC236}">
                <a16:creationId xmlns:a16="http://schemas.microsoft.com/office/drawing/2014/main" id="{7F8CF3C3-74A0-47B4-9E68-D4BBE2BF5477}"/>
              </a:ext>
            </a:extLst>
          </p:cNvPr>
          <p:cNvSpPr/>
          <p:nvPr/>
        </p:nvSpPr>
        <p:spPr>
          <a:xfrm>
            <a:off x="2954250" y="9026053"/>
            <a:ext cx="1209884" cy="33234"/>
          </a:xfrm>
          <a:custGeom>
            <a:avLst/>
            <a:gdLst>
              <a:gd name="connsiteX0" fmla="*/ 1209884 w 1209884"/>
              <a:gd name="connsiteY0" fmla="*/ 33235 h 33234"/>
              <a:gd name="connsiteX1" fmla="*/ 1209884 w 1209884"/>
              <a:gd name="connsiteY1" fmla="*/ 0 h 33234"/>
              <a:gd name="connsiteX2" fmla="*/ 0 w 1209884"/>
              <a:gd name="connsiteY2" fmla="*/ 0 h 33234"/>
            </a:gdLst>
            <a:ahLst/>
            <a:cxnLst>
              <a:cxn ang="0">
                <a:pos x="connsiteX0" y="connsiteY0"/>
              </a:cxn>
              <a:cxn ang="0">
                <a:pos x="connsiteX1" y="connsiteY1"/>
              </a:cxn>
              <a:cxn ang="0">
                <a:pos x="connsiteX2" y="connsiteY2"/>
              </a:cxn>
            </a:cxnLst>
            <a:rect l="l" t="t" r="r" b="b"/>
            <a:pathLst>
              <a:path w="1209884" h="33234">
                <a:moveTo>
                  <a:pt x="1209884" y="33235"/>
                </a:moveTo>
                <a:lnTo>
                  <a:pt x="1209884" y="0"/>
                </a:lnTo>
                <a:lnTo>
                  <a:pt x="0" y="0"/>
                </a:lnTo>
                <a:close/>
              </a:path>
            </a:pathLst>
          </a:custGeom>
          <a:solidFill>
            <a:srgbClr val="4B53BC"/>
          </a:solidFill>
          <a:ln w="7051" cap="flat">
            <a:noFill/>
            <a:prstDash val="solid"/>
            <a:miter/>
          </a:ln>
        </p:spPr>
        <p:txBody>
          <a:bodyPr rtlCol="0" anchor="ctr"/>
          <a:lstStyle/>
          <a:p>
            <a:endParaRPr lang="en-IN"/>
          </a:p>
        </p:txBody>
      </p:sp>
      <p:grpSp>
        <p:nvGrpSpPr>
          <p:cNvPr id="215" name="Graphic 651">
            <a:extLst>
              <a:ext uri="{FF2B5EF4-FFF2-40B4-BE49-F238E27FC236}">
                <a16:creationId xmlns:a16="http://schemas.microsoft.com/office/drawing/2014/main" id="{EC33991B-4292-47BF-B9C7-F3941BD6480F}"/>
              </a:ext>
            </a:extLst>
          </p:cNvPr>
          <p:cNvGrpSpPr/>
          <p:nvPr/>
        </p:nvGrpSpPr>
        <p:grpSpPr>
          <a:xfrm>
            <a:off x="4500724" y="8043863"/>
            <a:ext cx="200822" cy="200822"/>
            <a:chOff x="4399120" y="8043863"/>
            <a:chExt cx="200822" cy="200822"/>
          </a:xfrm>
        </p:grpSpPr>
        <p:sp>
          <p:nvSpPr>
            <p:cNvPr id="219" name="Freeform: Shape 218">
              <a:extLst>
                <a:ext uri="{FF2B5EF4-FFF2-40B4-BE49-F238E27FC236}">
                  <a16:creationId xmlns:a16="http://schemas.microsoft.com/office/drawing/2014/main" id="{9A4FBE06-7AAB-41AF-8C0A-2FD07CF7C430}"/>
                </a:ext>
              </a:extLst>
            </p:cNvPr>
            <p:cNvSpPr/>
            <p:nvPr/>
          </p:nvSpPr>
          <p:spPr>
            <a:xfrm>
              <a:off x="4402655" y="8047398"/>
              <a:ext cx="193751" cy="193750"/>
            </a:xfrm>
            <a:custGeom>
              <a:avLst/>
              <a:gdLst>
                <a:gd name="connsiteX0" fmla="*/ 193751 w 193751"/>
                <a:gd name="connsiteY0" fmla="*/ 96875 h 193750"/>
                <a:gd name="connsiteX1" fmla="*/ 96876 w 193751"/>
                <a:gd name="connsiteY1" fmla="*/ 193751 h 193750"/>
                <a:gd name="connsiteX2" fmla="*/ 0 w 193751"/>
                <a:gd name="connsiteY2" fmla="*/ 96875 h 193750"/>
                <a:gd name="connsiteX3" fmla="*/ 96876 w 193751"/>
                <a:gd name="connsiteY3" fmla="*/ 0 h 193750"/>
                <a:gd name="connsiteX4" fmla="*/ 193751 w 193751"/>
                <a:gd name="connsiteY4" fmla="*/ 96875 h 193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751" h="193750">
                  <a:moveTo>
                    <a:pt x="193751" y="96875"/>
                  </a:moveTo>
                  <a:cubicBezTo>
                    <a:pt x="193751" y="150378"/>
                    <a:pt x="150379" y="193751"/>
                    <a:pt x="96876" y="193751"/>
                  </a:cubicBezTo>
                  <a:cubicBezTo>
                    <a:pt x="43373" y="193751"/>
                    <a:pt x="0" y="150378"/>
                    <a:pt x="0" y="96875"/>
                  </a:cubicBezTo>
                  <a:cubicBezTo>
                    <a:pt x="0" y="43373"/>
                    <a:pt x="43373" y="0"/>
                    <a:pt x="96876" y="0"/>
                  </a:cubicBezTo>
                  <a:cubicBezTo>
                    <a:pt x="150379" y="0"/>
                    <a:pt x="193751" y="43373"/>
                    <a:pt x="193751" y="96875"/>
                  </a:cubicBezTo>
                  <a:close/>
                </a:path>
              </a:pathLst>
            </a:custGeom>
            <a:solidFill>
              <a:srgbClr val="FFFFFF"/>
            </a:solidFill>
            <a:ln w="7051" cap="flat">
              <a:noFill/>
              <a:prstDash val="solid"/>
              <a:miter/>
            </a:ln>
          </p:spPr>
          <p:txBody>
            <a:bodyPr rtlCol="0" anchor="ctr"/>
            <a:lstStyle/>
            <a:p>
              <a:endParaRPr lang="en-IN"/>
            </a:p>
          </p:txBody>
        </p:sp>
        <p:sp>
          <p:nvSpPr>
            <p:cNvPr id="220" name="Freeform: Shape 219">
              <a:extLst>
                <a:ext uri="{FF2B5EF4-FFF2-40B4-BE49-F238E27FC236}">
                  <a16:creationId xmlns:a16="http://schemas.microsoft.com/office/drawing/2014/main" id="{64D9B448-DB8F-4023-BB3E-AF9545A49455}"/>
                </a:ext>
              </a:extLst>
            </p:cNvPr>
            <p:cNvSpPr/>
            <p:nvPr/>
          </p:nvSpPr>
          <p:spPr>
            <a:xfrm>
              <a:off x="4399120" y="8043863"/>
              <a:ext cx="200822" cy="200822"/>
            </a:xfrm>
            <a:custGeom>
              <a:avLst/>
              <a:gdLst>
                <a:gd name="connsiteX0" fmla="*/ 100411 w 200822"/>
                <a:gd name="connsiteY0" fmla="*/ 200822 h 200822"/>
                <a:gd name="connsiteX1" fmla="*/ 0 w 200822"/>
                <a:gd name="connsiteY1" fmla="*/ 100411 h 200822"/>
                <a:gd name="connsiteX2" fmla="*/ 100411 w 200822"/>
                <a:gd name="connsiteY2" fmla="*/ 0 h 200822"/>
                <a:gd name="connsiteX3" fmla="*/ 200822 w 200822"/>
                <a:gd name="connsiteY3" fmla="*/ 100411 h 200822"/>
                <a:gd name="connsiteX4" fmla="*/ 100411 w 200822"/>
                <a:gd name="connsiteY4" fmla="*/ 200822 h 200822"/>
                <a:gd name="connsiteX5" fmla="*/ 100411 w 200822"/>
                <a:gd name="connsiteY5" fmla="*/ 7071 h 200822"/>
                <a:gd name="connsiteX6" fmla="*/ 7071 w 200822"/>
                <a:gd name="connsiteY6" fmla="*/ 100411 h 200822"/>
                <a:gd name="connsiteX7" fmla="*/ 100411 w 200822"/>
                <a:gd name="connsiteY7" fmla="*/ 193751 h 200822"/>
                <a:gd name="connsiteX8" fmla="*/ 193751 w 200822"/>
                <a:gd name="connsiteY8" fmla="*/ 100411 h 200822"/>
                <a:gd name="connsiteX9" fmla="*/ 100411 w 200822"/>
                <a:gd name="connsiteY9" fmla="*/ 7071 h 20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822" h="200822">
                  <a:moveTo>
                    <a:pt x="100411" y="200822"/>
                  </a:moveTo>
                  <a:cubicBezTo>
                    <a:pt x="45256" y="200822"/>
                    <a:pt x="0" y="155566"/>
                    <a:pt x="0" y="100411"/>
                  </a:cubicBezTo>
                  <a:cubicBezTo>
                    <a:pt x="0" y="45256"/>
                    <a:pt x="45256" y="0"/>
                    <a:pt x="100411" y="0"/>
                  </a:cubicBezTo>
                  <a:cubicBezTo>
                    <a:pt x="155567" y="0"/>
                    <a:pt x="200822" y="45256"/>
                    <a:pt x="200822" y="100411"/>
                  </a:cubicBezTo>
                  <a:cubicBezTo>
                    <a:pt x="200822" y="155566"/>
                    <a:pt x="156274" y="200822"/>
                    <a:pt x="100411" y="200822"/>
                  </a:cubicBezTo>
                  <a:close/>
                  <a:moveTo>
                    <a:pt x="100411" y="7071"/>
                  </a:moveTo>
                  <a:cubicBezTo>
                    <a:pt x="48791" y="7071"/>
                    <a:pt x="7071" y="48791"/>
                    <a:pt x="7071" y="100411"/>
                  </a:cubicBezTo>
                  <a:cubicBezTo>
                    <a:pt x="7071" y="152031"/>
                    <a:pt x="48791" y="193751"/>
                    <a:pt x="100411" y="193751"/>
                  </a:cubicBezTo>
                  <a:cubicBezTo>
                    <a:pt x="152031" y="193751"/>
                    <a:pt x="193751" y="152031"/>
                    <a:pt x="193751" y="100411"/>
                  </a:cubicBezTo>
                  <a:cubicBezTo>
                    <a:pt x="193751" y="48791"/>
                    <a:pt x="152031" y="7071"/>
                    <a:pt x="100411" y="7071"/>
                  </a:cubicBezTo>
                  <a:close/>
                </a:path>
              </a:pathLst>
            </a:custGeom>
            <a:solidFill>
              <a:srgbClr val="918E8E"/>
            </a:solidFill>
            <a:ln w="7051" cap="flat">
              <a:noFill/>
              <a:prstDash val="solid"/>
              <a:miter/>
            </a:ln>
          </p:spPr>
          <p:txBody>
            <a:bodyPr rtlCol="0" anchor="ctr"/>
            <a:lstStyle/>
            <a:p>
              <a:endParaRPr lang="en-IN"/>
            </a:p>
          </p:txBody>
        </p:sp>
      </p:grpSp>
      <p:sp>
        <p:nvSpPr>
          <p:cNvPr id="216" name="Freeform: Shape 215">
            <a:extLst>
              <a:ext uri="{FF2B5EF4-FFF2-40B4-BE49-F238E27FC236}">
                <a16:creationId xmlns:a16="http://schemas.microsoft.com/office/drawing/2014/main" id="{2AE9C642-41C0-4B37-A9FB-721CFD1F9923}"/>
              </a:ext>
            </a:extLst>
          </p:cNvPr>
          <p:cNvSpPr/>
          <p:nvPr/>
        </p:nvSpPr>
        <p:spPr>
          <a:xfrm>
            <a:off x="4583457" y="8172558"/>
            <a:ext cx="35356" cy="35356"/>
          </a:xfrm>
          <a:custGeom>
            <a:avLst/>
            <a:gdLst>
              <a:gd name="connsiteX0" fmla="*/ 35356 w 35356"/>
              <a:gd name="connsiteY0" fmla="*/ 17678 h 35356"/>
              <a:gd name="connsiteX1" fmla="*/ 17678 w 35356"/>
              <a:gd name="connsiteY1" fmla="*/ 35356 h 35356"/>
              <a:gd name="connsiteX2" fmla="*/ 0 w 35356"/>
              <a:gd name="connsiteY2" fmla="*/ 17678 h 35356"/>
              <a:gd name="connsiteX3" fmla="*/ 17678 w 35356"/>
              <a:gd name="connsiteY3" fmla="*/ 0 h 35356"/>
              <a:gd name="connsiteX4" fmla="*/ 35356 w 35356"/>
              <a:gd name="connsiteY4" fmla="*/ 17678 h 3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56" h="35356">
                <a:moveTo>
                  <a:pt x="35356" y="17678"/>
                </a:moveTo>
                <a:cubicBezTo>
                  <a:pt x="35356" y="27441"/>
                  <a:pt x="27441" y="35356"/>
                  <a:pt x="17678" y="35356"/>
                </a:cubicBezTo>
                <a:cubicBezTo>
                  <a:pt x="7915" y="35356"/>
                  <a:pt x="0" y="27441"/>
                  <a:pt x="0" y="17678"/>
                </a:cubicBezTo>
                <a:cubicBezTo>
                  <a:pt x="0" y="7915"/>
                  <a:pt x="7915" y="0"/>
                  <a:pt x="17678" y="0"/>
                </a:cubicBezTo>
                <a:cubicBezTo>
                  <a:pt x="27441" y="0"/>
                  <a:pt x="35356" y="7915"/>
                  <a:pt x="35356" y="17678"/>
                </a:cubicBezTo>
                <a:close/>
              </a:path>
            </a:pathLst>
          </a:custGeom>
          <a:solidFill>
            <a:srgbClr val="4B53BC"/>
          </a:solidFill>
          <a:ln w="7051" cap="flat">
            <a:noFill/>
            <a:prstDash val="solid"/>
            <a:miter/>
          </a:ln>
        </p:spPr>
        <p:txBody>
          <a:bodyPr rtlCol="0" anchor="ctr"/>
          <a:lstStyle/>
          <a:p>
            <a:endParaRPr lang="en-IN"/>
          </a:p>
        </p:txBody>
      </p:sp>
      <p:sp>
        <p:nvSpPr>
          <p:cNvPr id="217" name="Freeform: Shape 216">
            <a:extLst>
              <a:ext uri="{FF2B5EF4-FFF2-40B4-BE49-F238E27FC236}">
                <a16:creationId xmlns:a16="http://schemas.microsoft.com/office/drawing/2014/main" id="{FBE15F31-34B9-42B0-9BE2-6E69E7432464}"/>
              </a:ext>
            </a:extLst>
          </p:cNvPr>
          <p:cNvSpPr/>
          <p:nvPr/>
        </p:nvSpPr>
        <p:spPr>
          <a:xfrm>
            <a:off x="4559415" y="8079926"/>
            <a:ext cx="84147" cy="98996"/>
          </a:xfrm>
          <a:custGeom>
            <a:avLst/>
            <a:gdLst>
              <a:gd name="connsiteX0" fmla="*/ 83440 w 84147"/>
              <a:gd name="connsiteY0" fmla="*/ 98997 h 98996"/>
              <a:gd name="connsiteX1" fmla="*/ 0 w 84147"/>
              <a:gd name="connsiteY1" fmla="*/ 98997 h 98996"/>
              <a:gd name="connsiteX2" fmla="*/ 0 w 84147"/>
              <a:gd name="connsiteY2" fmla="*/ 21214 h 98996"/>
              <a:gd name="connsiteX3" fmla="*/ 21214 w 84147"/>
              <a:gd name="connsiteY3" fmla="*/ 0 h 98996"/>
              <a:gd name="connsiteX4" fmla="*/ 62934 w 84147"/>
              <a:gd name="connsiteY4" fmla="*/ 0 h 98996"/>
              <a:gd name="connsiteX5" fmla="*/ 84147 w 84147"/>
              <a:gd name="connsiteY5" fmla="*/ 21214 h 98996"/>
              <a:gd name="connsiteX6" fmla="*/ 84147 w 84147"/>
              <a:gd name="connsiteY6" fmla="*/ 98997 h 9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147" h="98996">
                <a:moveTo>
                  <a:pt x="83440" y="98997"/>
                </a:moveTo>
                <a:lnTo>
                  <a:pt x="0" y="98997"/>
                </a:lnTo>
                <a:lnTo>
                  <a:pt x="0" y="21214"/>
                </a:lnTo>
                <a:cubicBezTo>
                  <a:pt x="0" y="9900"/>
                  <a:pt x="9193" y="0"/>
                  <a:pt x="21214" y="0"/>
                </a:cubicBezTo>
                <a:lnTo>
                  <a:pt x="62934" y="0"/>
                </a:lnTo>
                <a:cubicBezTo>
                  <a:pt x="74248" y="0"/>
                  <a:pt x="84147" y="9193"/>
                  <a:pt x="84147" y="21214"/>
                </a:cubicBezTo>
                <a:lnTo>
                  <a:pt x="84147" y="98997"/>
                </a:lnTo>
                <a:close/>
              </a:path>
            </a:pathLst>
          </a:custGeom>
          <a:solidFill>
            <a:srgbClr val="7B83EB"/>
          </a:solidFill>
          <a:ln w="7051" cap="flat">
            <a:noFill/>
            <a:prstDash val="solid"/>
            <a:miter/>
          </a:ln>
        </p:spPr>
        <p:txBody>
          <a:bodyPr rtlCol="0" anchor="ctr"/>
          <a:lstStyle/>
          <a:p>
            <a:endParaRPr lang="en-IN"/>
          </a:p>
        </p:txBody>
      </p:sp>
      <p:sp>
        <p:nvSpPr>
          <p:cNvPr id="218" name="Freeform: Shape 217">
            <a:extLst>
              <a:ext uri="{FF2B5EF4-FFF2-40B4-BE49-F238E27FC236}">
                <a16:creationId xmlns:a16="http://schemas.microsoft.com/office/drawing/2014/main" id="{0F98BD41-9B7F-4896-8C6B-431E7316D485}"/>
              </a:ext>
            </a:extLst>
          </p:cNvPr>
          <p:cNvSpPr/>
          <p:nvPr/>
        </p:nvSpPr>
        <p:spPr>
          <a:xfrm>
            <a:off x="4548101" y="8174680"/>
            <a:ext cx="106068" cy="15556"/>
          </a:xfrm>
          <a:custGeom>
            <a:avLst/>
            <a:gdLst>
              <a:gd name="connsiteX0" fmla="*/ 106068 w 106068"/>
              <a:gd name="connsiteY0" fmla="*/ 15557 h 15556"/>
              <a:gd name="connsiteX1" fmla="*/ 0 w 106068"/>
              <a:gd name="connsiteY1" fmla="*/ 15557 h 15556"/>
              <a:gd name="connsiteX2" fmla="*/ 0 w 106068"/>
              <a:gd name="connsiteY2" fmla="*/ 7778 h 15556"/>
              <a:gd name="connsiteX3" fmla="*/ 7778 w 106068"/>
              <a:gd name="connsiteY3" fmla="*/ 0 h 15556"/>
              <a:gd name="connsiteX4" fmla="*/ 98290 w 106068"/>
              <a:gd name="connsiteY4" fmla="*/ 0 h 15556"/>
              <a:gd name="connsiteX5" fmla="*/ 106068 w 106068"/>
              <a:gd name="connsiteY5" fmla="*/ 7778 h 15556"/>
              <a:gd name="connsiteX6" fmla="*/ 106068 w 106068"/>
              <a:gd name="connsiteY6" fmla="*/ 15557 h 1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68" h="15556">
                <a:moveTo>
                  <a:pt x="106068" y="15557"/>
                </a:moveTo>
                <a:lnTo>
                  <a:pt x="0" y="15557"/>
                </a:lnTo>
                <a:lnTo>
                  <a:pt x="0" y="7778"/>
                </a:lnTo>
                <a:cubicBezTo>
                  <a:pt x="0" y="3536"/>
                  <a:pt x="3536" y="0"/>
                  <a:pt x="7778" y="0"/>
                </a:cubicBezTo>
                <a:lnTo>
                  <a:pt x="98290" y="0"/>
                </a:lnTo>
                <a:cubicBezTo>
                  <a:pt x="102533" y="0"/>
                  <a:pt x="106068" y="3536"/>
                  <a:pt x="106068" y="7778"/>
                </a:cubicBezTo>
                <a:lnTo>
                  <a:pt x="106068" y="15557"/>
                </a:lnTo>
                <a:close/>
              </a:path>
            </a:pathLst>
          </a:custGeom>
          <a:solidFill>
            <a:srgbClr val="4B53BC"/>
          </a:solidFill>
          <a:ln w="7051" cap="flat">
            <a:noFill/>
            <a:prstDash val="solid"/>
            <a:miter/>
          </a:ln>
        </p:spPr>
        <p:txBody>
          <a:bodyPr rtlCol="0" anchor="ctr"/>
          <a:lstStyle/>
          <a:p>
            <a:endParaRPr lang="en-IN"/>
          </a:p>
        </p:txBody>
      </p:sp>
      <p:sp>
        <p:nvSpPr>
          <p:cNvPr id="165" name="Rectangle 164">
            <a:extLst>
              <a:ext uri="{FF2B5EF4-FFF2-40B4-BE49-F238E27FC236}">
                <a16:creationId xmlns:a16="http://schemas.microsoft.com/office/drawing/2014/main" id="{6E31BE0B-C28E-408D-A85D-919DE4216961}"/>
              </a:ext>
            </a:extLst>
          </p:cNvPr>
          <p:cNvSpPr/>
          <p:nvPr/>
        </p:nvSpPr>
        <p:spPr>
          <a:xfrm>
            <a:off x="3918111" y="8211280"/>
            <a:ext cx="560442" cy="430887"/>
          </a:xfrm>
          <a:prstGeom prst="rect">
            <a:avLst/>
          </a:prstGeom>
          <a:ln w="12700">
            <a:noFill/>
          </a:ln>
        </p:spPr>
        <p:txBody>
          <a:bodyPr wrap="square" lIns="0" tIns="0" rIns="0" bIns="0">
            <a:spAutoFit/>
          </a:bodyPr>
          <a:lstStyle/>
          <a:p>
            <a:r>
              <a:rPr lang="en-US" sz="700" b="1" dirty="0">
                <a:solidFill>
                  <a:srgbClr val="737373"/>
                </a:solidFill>
                <a:cs typeface="Segoe UI" panose="020B0502040204020203" pitchFamily="34" charset="0"/>
              </a:rPr>
              <a:t>Reminder:</a:t>
            </a:r>
            <a:r>
              <a:rPr lang="en-US" sz="700" dirty="0">
                <a:solidFill>
                  <a:srgbClr val="737373"/>
                </a:solidFill>
                <a:cs typeface="Segoe UI" panose="020B0502040204020203" pitchFamily="34" charset="0"/>
              </a:rPr>
              <a:t> Send in assignment by 6pm tonight</a:t>
            </a:r>
            <a:endParaRPr lang="en-IN" sz="700" dirty="0">
              <a:solidFill>
                <a:srgbClr val="737373"/>
              </a:solidFill>
            </a:endParaRPr>
          </a:p>
        </p:txBody>
      </p:sp>
      <p:grpSp>
        <p:nvGrpSpPr>
          <p:cNvPr id="223" name="Graphic 1120">
            <a:extLst>
              <a:ext uri="{FF2B5EF4-FFF2-40B4-BE49-F238E27FC236}">
                <a16:creationId xmlns:a16="http://schemas.microsoft.com/office/drawing/2014/main" id="{AC2ADBDA-412E-45F7-BFD9-157FC4F7F358}"/>
              </a:ext>
            </a:extLst>
          </p:cNvPr>
          <p:cNvGrpSpPr/>
          <p:nvPr/>
        </p:nvGrpSpPr>
        <p:grpSpPr>
          <a:xfrm>
            <a:off x="3387194" y="5413702"/>
            <a:ext cx="2270702" cy="623532"/>
            <a:chOff x="2519362" y="4655820"/>
            <a:chExt cx="2729865" cy="749617"/>
          </a:xfrm>
          <a:noFill/>
        </p:grpSpPr>
        <p:sp>
          <p:nvSpPr>
            <p:cNvPr id="225" name="Freeform: Shape 224">
              <a:extLst>
                <a:ext uri="{FF2B5EF4-FFF2-40B4-BE49-F238E27FC236}">
                  <a16:creationId xmlns:a16="http://schemas.microsoft.com/office/drawing/2014/main" id="{1E903212-836F-452E-A0EA-BCDCAFF34B3D}"/>
                </a:ext>
              </a:extLst>
            </p:cNvPr>
            <p:cNvSpPr/>
            <p:nvPr/>
          </p:nvSpPr>
          <p:spPr>
            <a:xfrm>
              <a:off x="2519362" y="4655820"/>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9525" cap="flat">
              <a:solidFill>
                <a:srgbClr val="737373"/>
              </a:solidFill>
              <a:prstDash val="solid"/>
              <a:miter/>
            </a:ln>
          </p:spPr>
          <p:txBody>
            <a:bodyPr rtlCol="0" anchor="ctr"/>
            <a:lstStyle/>
            <a:p>
              <a:endParaRPr lang="en-IN"/>
            </a:p>
          </p:txBody>
        </p:sp>
        <p:sp>
          <p:nvSpPr>
            <p:cNvPr id="226" name="Freeform: Shape 225">
              <a:extLst>
                <a:ext uri="{FF2B5EF4-FFF2-40B4-BE49-F238E27FC236}">
                  <a16:creationId xmlns:a16="http://schemas.microsoft.com/office/drawing/2014/main" id="{CD56DF72-EA63-47D0-BAA2-4F6EE37E030B}"/>
                </a:ext>
              </a:extLst>
            </p:cNvPr>
            <p:cNvSpPr/>
            <p:nvPr/>
          </p:nvSpPr>
          <p:spPr>
            <a:xfrm>
              <a:off x="2606039" y="4655820"/>
              <a:ext cx="203834" cy="9524"/>
            </a:xfrm>
            <a:custGeom>
              <a:avLst/>
              <a:gdLst>
                <a:gd name="connsiteX0" fmla="*/ 0 w 203834"/>
                <a:gd name="connsiteY0" fmla="*/ 0 h 9524"/>
                <a:gd name="connsiteX1" fmla="*/ 154305 w 203834"/>
                <a:gd name="connsiteY1" fmla="*/ 0 h 9524"/>
                <a:gd name="connsiteX2" fmla="*/ 203835 w 203834"/>
                <a:gd name="connsiteY2" fmla="*/ 9525 h 9524"/>
              </a:gdLst>
              <a:ahLst/>
              <a:cxnLst>
                <a:cxn ang="0">
                  <a:pos x="connsiteX0" y="connsiteY0"/>
                </a:cxn>
                <a:cxn ang="0">
                  <a:pos x="connsiteX1" y="connsiteY1"/>
                </a:cxn>
                <a:cxn ang="0">
                  <a:pos x="connsiteX2" y="connsiteY2"/>
                </a:cxn>
              </a:cxnLst>
              <a:rect l="l" t="t" r="r" b="b"/>
              <a:pathLst>
                <a:path w="203834" h="9524">
                  <a:moveTo>
                    <a:pt x="0" y="0"/>
                  </a:moveTo>
                  <a:lnTo>
                    <a:pt x="154305" y="0"/>
                  </a:lnTo>
                  <a:cubicBezTo>
                    <a:pt x="171450" y="0"/>
                    <a:pt x="188595" y="2858"/>
                    <a:pt x="203835" y="9525"/>
                  </a:cubicBezTo>
                </a:path>
              </a:pathLst>
            </a:custGeom>
            <a:noFill/>
            <a:ln w="9525" cap="flat">
              <a:solidFill>
                <a:srgbClr val="737373"/>
              </a:solidFill>
              <a:custDash>
                <a:ds d="460995" sp="460995"/>
                <a:ds d="460995" sp="460995"/>
              </a:custDash>
              <a:miter/>
            </a:ln>
          </p:spPr>
          <p:txBody>
            <a:bodyPr rtlCol="0" anchor="ctr"/>
            <a:lstStyle/>
            <a:p>
              <a:endParaRPr lang="en-IN"/>
            </a:p>
          </p:txBody>
        </p:sp>
        <p:sp>
          <p:nvSpPr>
            <p:cNvPr id="227" name="Freeform: Shape 226">
              <a:extLst>
                <a:ext uri="{FF2B5EF4-FFF2-40B4-BE49-F238E27FC236}">
                  <a16:creationId xmlns:a16="http://schemas.microsoft.com/office/drawing/2014/main" id="{20706202-D157-4195-BEEF-50712E9C2872}"/>
                </a:ext>
              </a:extLst>
            </p:cNvPr>
            <p:cNvSpPr/>
            <p:nvPr/>
          </p:nvSpPr>
          <p:spPr>
            <a:xfrm>
              <a:off x="2623184" y="4677727"/>
              <a:ext cx="2626042" cy="727710"/>
            </a:xfrm>
            <a:custGeom>
              <a:avLst/>
              <a:gdLst>
                <a:gd name="connsiteX0" fmla="*/ 213360 w 2626042"/>
                <a:gd name="connsiteY0" fmla="*/ 0 h 727710"/>
                <a:gd name="connsiteX1" fmla="*/ 275273 w 2626042"/>
                <a:gd name="connsiteY1" fmla="*/ 114300 h 727710"/>
                <a:gd name="connsiteX2" fmla="*/ 275273 w 2626042"/>
                <a:gd name="connsiteY2" fmla="*/ 114300 h 727710"/>
                <a:gd name="connsiteX3" fmla="*/ 138113 w 2626042"/>
                <a:gd name="connsiteY3" fmla="*/ 251460 h 727710"/>
                <a:gd name="connsiteX4" fmla="*/ 26670 w 2626042"/>
                <a:gd name="connsiteY4" fmla="*/ 251460 h 727710"/>
                <a:gd name="connsiteX5" fmla="*/ 0 w 2626042"/>
                <a:gd name="connsiteY5" fmla="*/ 278130 h 727710"/>
                <a:gd name="connsiteX6" fmla="*/ 0 w 2626042"/>
                <a:gd name="connsiteY6" fmla="*/ 685800 h 727710"/>
                <a:gd name="connsiteX7" fmla="*/ 41910 w 2626042"/>
                <a:gd name="connsiteY7" fmla="*/ 727710 h 727710"/>
                <a:gd name="connsiteX8" fmla="*/ 2510790 w 2626042"/>
                <a:gd name="connsiteY8" fmla="*/ 727710 h 727710"/>
                <a:gd name="connsiteX9" fmla="*/ 2626043 w 2626042"/>
                <a:gd name="connsiteY9" fmla="*/ 612458 h 727710"/>
                <a:gd name="connsiteX10" fmla="*/ 2510790 w 2626042"/>
                <a:gd name="connsiteY10" fmla="*/ 497205 h 727710"/>
                <a:gd name="connsiteX11" fmla="*/ 2132648 w 2626042"/>
                <a:gd name="connsiteY11" fmla="*/ 497205 h 72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042" h="727710">
                  <a:moveTo>
                    <a:pt x="213360" y="0"/>
                  </a:moveTo>
                  <a:cubicBezTo>
                    <a:pt x="250508" y="24765"/>
                    <a:pt x="275273" y="66675"/>
                    <a:pt x="275273" y="114300"/>
                  </a:cubicBezTo>
                  <a:lnTo>
                    <a:pt x="275273" y="114300"/>
                  </a:lnTo>
                  <a:cubicBezTo>
                    <a:pt x="275273" y="189548"/>
                    <a:pt x="214313" y="251460"/>
                    <a:pt x="138113" y="251460"/>
                  </a:cubicBezTo>
                  <a:lnTo>
                    <a:pt x="26670" y="251460"/>
                  </a:lnTo>
                  <a:cubicBezTo>
                    <a:pt x="12383" y="251460"/>
                    <a:pt x="0" y="262890"/>
                    <a:pt x="0" y="278130"/>
                  </a:cubicBezTo>
                  <a:lnTo>
                    <a:pt x="0" y="685800"/>
                  </a:lnTo>
                  <a:cubicBezTo>
                    <a:pt x="0" y="708660"/>
                    <a:pt x="19050" y="727710"/>
                    <a:pt x="41910" y="727710"/>
                  </a:cubicBezTo>
                  <a:lnTo>
                    <a:pt x="2510790" y="727710"/>
                  </a:lnTo>
                  <a:cubicBezTo>
                    <a:pt x="2574608" y="727710"/>
                    <a:pt x="2626043" y="676275"/>
                    <a:pt x="2626043" y="612458"/>
                  </a:cubicBezTo>
                  <a:cubicBezTo>
                    <a:pt x="2626043" y="548640"/>
                    <a:pt x="2574608" y="497205"/>
                    <a:pt x="2510790" y="497205"/>
                  </a:cubicBezTo>
                  <a:lnTo>
                    <a:pt x="2132648" y="497205"/>
                  </a:lnTo>
                </a:path>
              </a:pathLst>
            </a:custGeom>
            <a:noFill/>
            <a:ln w="9525" cap="flat">
              <a:solidFill>
                <a:srgbClr val="737373"/>
              </a:solidFill>
              <a:custDash>
                <a:ds d="460995" sp="460995"/>
                <a:ds d="460995" sp="460995"/>
                <a:ds d="460995" sp="460995"/>
              </a:custDash>
              <a:miter/>
            </a:ln>
          </p:spPr>
          <p:txBody>
            <a:bodyPr rtlCol="0" anchor="ctr"/>
            <a:lstStyle/>
            <a:p>
              <a:endParaRPr lang="en-IN"/>
            </a:p>
          </p:txBody>
        </p:sp>
        <p:sp>
          <p:nvSpPr>
            <p:cNvPr id="228" name="Freeform: Shape 227">
              <a:extLst>
                <a:ext uri="{FF2B5EF4-FFF2-40B4-BE49-F238E27FC236}">
                  <a16:creationId xmlns:a16="http://schemas.microsoft.com/office/drawing/2014/main" id="{53126603-D3A4-4013-8BA6-EB42B54F2FD8}"/>
                </a:ext>
              </a:extLst>
            </p:cNvPr>
            <p:cNvSpPr/>
            <p:nvPr/>
          </p:nvSpPr>
          <p:spPr>
            <a:xfrm>
              <a:off x="4697729" y="5173980"/>
              <a:ext cx="28575" cy="9525"/>
            </a:xfrm>
            <a:custGeom>
              <a:avLst/>
              <a:gdLst>
                <a:gd name="connsiteX0" fmla="*/ 28575 w 28575"/>
                <a:gd name="connsiteY0" fmla="*/ 0 h 9525"/>
                <a:gd name="connsiteX1" fmla="*/ 0 w 28575"/>
                <a:gd name="connsiteY1" fmla="*/ 0 h 9525"/>
              </a:gdLst>
              <a:ahLst/>
              <a:cxnLst>
                <a:cxn ang="0">
                  <a:pos x="connsiteX0" y="connsiteY0"/>
                </a:cxn>
                <a:cxn ang="0">
                  <a:pos x="connsiteX1" y="connsiteY1"/>
                </a:cxn>
              </a:cxnLst>
              <a:rect l="l" t="t" r="r" b="b"/>
              <a:pathLst>
                <a:path w="28575" h="9525">
                  <a:moveTo>
                    <a:pt x="28575" y="0"/>
                  </a:moveTo>
                  <a:lnTo>
                    <a:pt x="0" y="0"/>
                  </a:lnTo>
                </a:path>
              </a:pathLst>
            </a:custGeom>
            <a:ln w="9525" cap="flat">
              <a:solidFill>
                <a:srgbClr val="737373"/>
              </a:solidFill>
              <a:prstDash val="solid"/>
              <a:miter/>
            </a:ln>
          </p:spPr>
          <p:txBody>
            <a:bodyPr rtlCol="0" anchor="ctr"/>
            <a:lstStyle/>
            <a:p>
              <a:endParaRPr lang="en-IN"/>
            </a:p>
          </p:txBody>
        </p:sp>
      </p:grpSp>
      <p:grpSp>
        <p:nvGrpSpPr>
          <p:cNvPr id="5" name="Graphic 223">
            <a:extLst>
              <a:ext uri="{FF2B5EF4-FFF2-40B4-BE49-F238E27FC236}">
                <a16:creationId xmlns:a16="http://schemas.microsoft.com/office/drawing/2014/main" id="{1409E212-6923-4C88-9C0D-45223D6023A4}"/>
              </a:ext>
            </a:extLst>
          </p:cNvPr>
          <p:cNvGrpSpPr/>
          <p:nvPr/>
        </p:nvGrpSpPr>
        <p:grpSpPr>
          <a:xfrm>
            <a:off x="2720285" y="4611677"/>
            <a:ext cx="2575743" cy="1482118"/>
            <a:chOff x="2618681" y="4611677"/>
            <a:chExt cx="2575743" cy="1482118"/>
          </a:xfrm>
        </p:grpSpPr>
        <p:sp>
          <p:nvSpPr>
            <p:cNvPr id="6" name="Freeform: Shape 5">
              <a:extLst>
                <a:ext uri="{FF2B5EF4-FFF2-40B4-BE49-F238E27FC236}">
                  <a16:creationId xmlns:a16="http://schemas.microsoft.com/office/drawing/2014/main" id="{94FDC45C-28B5-45CA-9785-511866E0BF66}"/>
                </a:ext>
              </a:extLst>
            </p:cNvPr>
            <p:cNvSpPr/>
            <p:nvPr/>
          </p:nvSpPr>
          <p:spPr>
            <a:xfrm>
              <a:off x="2618681" y="4849874"/>
              <a:ext cx="655870" cy="1243921"/>
            </a:xfrm>
            <a:custGeom>
              <a:avLst/>
              <a:gdLst>
                <a:gd name="connsiteX0" fmla="*/ 599630 w 655870"/>
                <a:gd name="connsiteY0" fmla="*/ 0 h 1243921"/>
                <a:gd name="connsiteX1" fmla="*/ 55414 w 655870"/>
                <a:gd name="connsiteY1" fmla="*/ 0 h 1243921"/>
                <a:gd name="connsiteX2" fmla="*/ 0 w 655870"/>
                <a:gd name="connsiteY2" fmla="*/ 55414 h 1243921"/>
                <a:gd name="connsiteX3" fmla="*/ 0 w 655870"/>
                <a:gd name="connsiteY3" fmla="*/ 1187680 h 1243921"/>
                <a:gd name="connsiteX4" fmla="*/ 55414 w 655870"/>
                <a:gd name="connsiteY4" fmla="*/ 1243921 h 1243921"/>
                <a:gd name="connsiteX5" fmla="*/ 599630 w 655870"/>
                <a:gd name="connsiteY5" fmla="*/ 1243921 h 1243921"/>
                <a:gd name="connsiteX6" fmla="*/ 655871 w 655870"/>
                <a:gd name="connsiteY6" fmla="*/ 1187680 h 1243921"/>
                <a:gd name="connsiteX7" fmla="*/ 655871 w 655870"/>
                <a:gd name="connsiteY7" fmla="*/ 56241 h 1243921"/>
                <a:gd name="connsiteX8" fmla="*/ 599630 w 655870"/>
                <a:gd name="connsiteY8" fmla="*/ 0 h 124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870" h="1243921">
                  <a:moveTo>
                    <a:pt x="599630" y="0"/>
                  </a:moveTo>
                  <a:lnTo>
                    <a:pt x="55414" y="0"/>
                  </a:lnTo>
                  <a:cubicBezTo>
                    <a:pt x="24812" y="0"/>
                    <a:pt x="0" y="24812"/>
                    <a:pt x="0" y="55414"/>
                  </a:cubicBezTo>
                  <a:lnTo>
                    <a:pt x="0" y="1187680"/>
                  </a:lnTo>
                  <a:cubicBezTo>
                    <a:pt x="0" y="1218282"/>
                    <a:pt x="24812" y="1243921"/>
                    <a:pt x="55414" y="1243921"/>
                  </a:cubicBezTo>
                  <a:lnTo>
                    <a:pt x="599630" y="1243921"/>
                  </a:lnTo>
                  <a:cubicBezTo>
                    <a:pt x="630231" y="1243921"/>
                    <a:pt x="655871" y="1219109"/>
                    <a:pt x="655871" y="1187680"/>
                  </a:cubicBezTo>
                  <a:lnTo>
                    <a:pt x="655871" y="56241"/>
                  </a:lnTo>
                  <a:cubicBezTo>
                    <a:pt x="655871" y="24812"/>
                    <a:pt x="630231" y="0"/>
                    <a:pt x="599630" y="0"/>
                  </a:cubicBezTo>
                </a:path>
              </a:pathLst>
            </a:custGeom>
            <a:solidFill>
              <a:srgbClr val="282828"/>
            </a:solidFill>
            <a:ln w="824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FFDBEA6-6A5A-44EC-854F-F8C50541DF8A}"/>
                </a:ext>
              </a:extLst>
            </p:cNvPr>
            <p:cNvSpPr/>
            <p:nvPr/>
          </p:nvSpPr>
          <p:spPr>
            <a:xfrm>
              <a:off x="2658380" y="5047545"/>
              <a:ext cx="575644" cy="887451"/>
            </a:xfrm>
            <a:custGeom>
              <a:avLst/>
              <a:gdLst>
                <a:gd name="connsiteX0" fmla="*/ 0 w 575644"/>
                <a:gd name="connsiteY0" fmla="*/ 887452 h 887451"/>
                <a:gd name="connsiteX1" fmla="*/ 575644 w 575644"/>
                <a:gd name="connsiteY1" fmla="*/ 887452 h 887451"/>
                <a:gd name="connsiteX2" fmla="*/ 575644 w 575644"/>
                <a:gd name="connsiteY2" fmla="*/ 35564 h 887451"/>
                <a:gd name="connsiteX3" fmla="*/ 287822 w 575644"/>
                <a:gd name="connsiteY3" fmla="*/ 0 h 887451"/>
                <a:gd name="connsiteX4" fmla="*/ 0 w 575644"/>
                <a:gd name="connsiteY4" fmla="*/ 35564 h 887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44" h="887451">
                  <a:moveTo>
                    <a:pt x="0" y="887452"/>
                  </a:moveTo>
                  <a:lnTo>
                    <a:pt x="575644" y="887452"/>
                  </a:lnTo>
                  <a:lnTo>
                    <a:pt x="575644" y="35564"/>
                  </a:lnTo>
                  <a:lnTo>
                    <a:pt x="287822" y="0"/>
                  </a:lnTo>
                  <a:lnTo>
                    <a:pt x="0" y="35564"/>
                  </a:lnTo>
                  <a:close/>
                </a:path>
              </a:pathLst>
            </a:custGeom>
            <a:solidFill>
              <a:srgbClr val="FFFFFF"/>
            </a:solidFill>
            <a:ln w="824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78968E1-EFCD-4CE2-B003-3D01B8FEAD9D}"/>
                </a:ext>
              </a:extLst>
            </p:cNvPr>
            <p:cNvSpPr/>
            <p:nvPr/>
          </p:nvSpPr>
          <p:spPr>
            <a:xfrm>
              <a:off x="2658380" y="4954086"/>
              <a:ext cx="575644" cy="129023"/>
            </a:xfrm>
            <a:custGeom>
              <a:avLst/>
              <a:gdLst>
                <a:gd name="connsiteX0" fmla="*/ 0 w 575644"/>
                <a:gd name="connsiteY0" fmla="*/ 0 h 129023"/>
                <a:gd name="connsiteX1" fmla="*/ 575644 w 575644"/>
                <a:gd name="connsiteY1" fmla="*/ 0 h 129023"/>
                <a:gd name="connsiteX2" fmla="*/ 575644 w 575644"/>
                <a:gd name="connsiteY2" fmla="*/ 129024 h 129023"/>
                <a:gd name="connsiteX3" fmla="*/ 0 w 575644"/>
                <a:gd name="connsiteY3" fmla="*/ 129024 h 129023"/>
              </a:gdLst>
              <a:ahLst/>
              <a:cxnLst>
                <a:cxn ang="0">
                  <a:pos x="connsiteX0" y="connsiteY0"/>
                </a:cxn>
                <a:cxn ang="0">
                  <a:pos x="connsiteX1" y="connsiteY1"/>
                </a:cxn>
                <a:cxn ang="0">
                  <a:pos x="connsiteX2" y="connsiteY2"/>
                </a:cxn>
                <a:cxn ang="0">
                  <a:pos x="connsiteX3" y="connsiteY3"/>
                </a:cxn>
              </a:cxnLst>
              <a:rect l="l" t="t" r="r" b="b"/>
              <a:pathLst>
                <a:path w="575644" h="129023">
                  <a:moveTo>
                    <a:pt x="0" y="0"/>
                  </a:moveTo>
                  <a:lnTo>
                    <a:pt x="575644" y="0"/>
                  </a:lnTo>
                  <a:lnTo>
                    <a:pt x="575644" y="129024"/>
                  </a:lnTo>
                  <a:lnTo>
                    <a:pt x="0" y="129024"/>
                  </a:lnTo>
                  <a:close/>
                </a:path>
              </a:pathLst>
            </a:custGeom>
            <a:solidFill>
              <a:srgbClr val="4B53BC"/>
            </a:solidFill>
            <a:ln w="824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C361355-BD1C-4565-9DF3-D4722579989D}"/>
                </a:ext>
              </a:extLst>
            </p:cNvPr>
            <p:cNvSpPr/>
            <p:nvPr/>
          </p:nvSpPr>
          <p:spPr>
            <a:xfrm>
              <a:off x="2760937" y="5507399"/>
              <a:ext cx="421808" cy="14887"/>
            </a:xfrm>
            <a:custGeom>
              <a:avLst/>
              <a:gdLst>
                <a:gd name="connsiteX0" fmla="*/ 0 w 421808"/>
                <a:gd name="connsiteY0" fmla="*/ 0 h 14887"/>
                <a:gd name="connsiteX1" fmla="*/ 421808 w 421808"/>
                <a:gd name="connsiteY1" fmla="*/ 0 h 14887"/>
                <a:gd name="connsiteX2" fmla="*/ 421808 w 421808"/>
                <a:gd name="connsiteY2" fmla="*/ 14887 h 14887"/>
                <a:gd name="connsiteX3" fmla="*/ 0 w 421808"/>
                <a:gd name="connsiteY3" fmla="*/ 14887 h 14887"/>
              </a:gdLst>
              <a:ahLst/>
              <a:cxnLst>
                <a:cxn ang="0">
                  <a:pos x="connsiteX0" y="connsiteY0"/>
                </a:cxn>
                <a:cxn ang="0">
                  <a:pos x="connsiteX1" y="connsiteY1"/>
                </a:cxn>
                <a:cxn ang="0">
                  <a:pos x="connsiteX2" y="connsiteY2"/>
                </a:cxn>
                <a:cxn ang="0">
                  <a:pos x="connsiteX3" y="connsiteY3"/>
                </a:cxn>
              </a:cxnLst>
              <a:rect l="l" t="t" r="r" b="b"/>
              <a:pathLst>
                <a:path w="421808" h="14887">
                  <a:moveTo>
                    <a:pt x="0" y="0"/>
                  </a:moveTo>
                  <a:lnTo>
                    <a:pt x="421808" y="0"/>
                  </a:lnTo>
                  <a:lnTo>
                    <a:pt x="421808" y="14887"/>
                  </a:lnTo>
                  <a:lnTo>
                    <a:pt x="0" y="14887"/>
                  </a:lnTo>
                  <a:close/>
                </a:path>
              </a:pathLst>
            </a:custGeom>
            <a:solidFill>
              <a:srgbClr val="DDDDDD"/>
            </a:solidFill>
            <a:ln w="824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60B4EB7-302C-4C9B-8802-398A384DDBDC}"/>
                </a:ext>
              </a:extLst>
            </p:cNvPr>
            <p:cNvSpPr/>
            <p:nvPr/>
          </p:nvSpPr>
          <p:spPr>
            <a:xfrm>
              <a:off x="2760937" y="5567776"/>
              <a:ext cx="421808" cy="14060"/>
            </a:xfrm>
            <a:custGeom>
              <a:avLst/>
              <a:gdLst>
                <a:gd name="connsiteX0" fmla="*/ 0 w 421808"/>
                <a:gd name="connsiteY0" fmla="*/ 0 h 14060"/>
                <a:gd name="connsiteX1" fmla="*/ 421808 w 421808"/>
                <a:gd name="connsiteY1" fmla="*/ 0 h 14060"/>
                <a:gd name="connsiteX2" fmla="*/ 421808 w 421808"/>
                <a:gd name="connsiteY2" fmla="*/ 14060 h 14060"/>
                <a:gd name="connsiteX3" fmla="*/ 0 w 421808"/>
                <a:gd name="connsiteY3" fmla="*/ 14060 h 14060"/>
              </a:gdLst>
              <a:ahLst/>
              <a:cxnLst>
                <a:cxn ang="0">
                  <a:pos x="connsiteX0" y="connsiteY0"/>
                </a:cxn>
                <a:cxn ang="0">
                  <a:pos x="connsiteX1" y="connsiteY1"/>
                </a:cxn>
                <a:cxn ang="0">
                  <a:pos x="connsiteX2" y="connsiteY2"/>
                </a:cxn>
                <a:cxn ang="0">
                  <a:pos x="connsiteX3" y="connsiteY3"/>
                </a:cxn>
              </a:cxnLst>
              <a:rect l="l" t="t" r="r" b="b"/>
              <a:pathLst>
                <a:path w="421808" h="14060">
                  <a:moveTo>
                    <a:pt x="0" y="0"/>
                  </a:moveTo>
                  <a:lnTo>
                    <a:pt x="421808" y="0"/>
                  </a:lnTo>
                  <a:lnTo>
                    <a:pt x="421808" y="14060"/>
                  </a:lnTo>
                  <a:lnTo>
                    <a:pt x="0" y="14060"/>
                  </a:lnTo>
                  <a:close/>
                </a:path>
              </a:pathLst>
            </a:custGeom>
            <a:solidFill>
              <a:srgbClr val="DDDDDD"/>
            </a:solidFill>
            <a:ln w="824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FA16B2-1C02-485E-8D4A-FA6BCE92FC31}"/>
                </a:ext>
              </a:extLst>
            </p:cNvPr>
            <p:cNvSpPr/>
            <p:nvPr/>
          </p:nvSpPr>
          <p:spPr>
            <a:xfrm>
              <a:off x="2698080" y="5627325"/>
              <a:ext cx="484666" cy="14060"/>
            </a:xfrm>
            <a:custGeom>
              <a:avLst/>
              <a:gdLst>
                <a:gd name="connsiteX0" fmla="*/ 0 w 484666"/>
                <a:gd name="connsiteY0" fmla="*/ 0 h 14060"/>
                <a:gd name="connsiteX1" fmla="*/ 484666 w 484666"/>
                <a:gd name="connsiteY1" fmla="*/ 0 h 14060"/>
                <a:gd name="connsiteX2" fmla="*/ 484666 w 484666"/>
                <a:gd name="connsiteY2" fmla="*/ 14060 h 14060"/>
                <a:gd name="connsiteX3" fmla="*/ 0 w 484666"/>
                <a:gd name="connsiteY3" fmla="*/ 14060 h 14060"/>
              </a:gdLst>
              <a:ahLst/>
              <a:cxnLst>
                <a:cxn ang="0">
                  <a:pos x="connsiteX0" y="connsiteY0"/>
                </a:cxn>
                <a:cxn ang="0">
                  <a:pos x="connsiteX1" y="connsiteY1"/>
                </a:cxn>
                <a:cxn ang="0">
                  <a:pos x="connsiteX2" y="connsiteY2"/>
                </a:cxn>
                <a:cxn ang="0">
                  <a:pos x="connsiteX3" y="connsiteY3"/>
                </a:cxn>
              </a:cxnLst>
              <a:rect l="l" t="t" r="r" b="b"/>
              <a:pathLst>
                <a:path w="484666" h="14060">
                  <a:moveTo>
                    <a:pt x="0" y="0"/>
                  </a:moveTo>
                  <a:lnTo>
                    <a:pt x="484666" y="0"/>
                  </a:lnTo>
                  <a:lnTo>
                    <a:pt x="484666" y="14060"/>
                  </a:lnTo>
                  <a:lnTo>
                    <a:pt x="0" y="14060"/>
                  </a:lnTo>
                  <a:close/>
                </a:path>
              </a:pathLst>
            </a:custGeom>
            <a:solidFill>
              <a:srgbClr val="DDDDDD"/>
            </a:solidFill>
            <a:ln w="824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0CC4B70-AD3C-4EB0-A7CE-C1F09F6D5D58}"/>
                </a:ext>
              </a:extLst>
            </p:cNvPr>
            <p:cNvSpPr/>
            <p:nvPr/>
          </p:nvSpPr>
          <p:spPr>
            <a:xfrm>
              <a:off x="2698080" y="5686875"/>
              <a:ext cx="484666" cy="14887"/>
            </a:xfrm>
            <a:custGeom>
              <a:avLst/>
              <a:gdLst>
                <a:gd name="connsiteX0" fmla="*/ 0 w 484666"/>
                <a:gd name="connsiteY0" fmla="*/ 0 h 14887"/>
                <a:gd name="connsiteX1" fmla="*/ 484666 w 484666"/>
                <a:gd name="connsiteY1" fmla="*/ 0 h 14887"/>
                <a:gd name="connsiteX2" fmla="*/ 484666 w 484666"/>
                <a:gd name="connsiteY2" fmla="*/ 14887 h 14887"/>
                <a:gd name="connsiteX3" fmla="*/ 0 w 484666"/>
                <a:gd name="connsiteY3" fmla="*/ 14887 h 14887"/>
              </a:gdLst>
              <a:ahLst/>
              <a:cxnLst>
                <a:cxn ang="0">
                  <a:pos x="connsiteX0" y="connsiteY0"/>
                </a:cxn>
                <a:cxn ang="0">
                  <a:pos x="connsiteX1" y="connsiteY1"/>
                </a:cxn>
                <a:cxn ang="0">
                  <a:pos x="connsiteX2" y="connsiteY2"/>
                </a:cxn>
                <a:cxn ang="0">
                  <a:pos x="connsiteX3" y="connsiteY3"/>
                </a:cxn>
              </a:cxnLst>
              <a:rect l="l" t="t" r="r" b="b"/>
              <a:pathLst>
                <a:path w="484666" h="14887">
                  <a:moveTo>
                    <a:pt x="0" y="0"/>
                  </a:moveTo>
                  <a:lnTo>
                    <a:pt x="484666" y="0"/>
                  </a:lnTo>
                  <a:lnTo>
                    <a:pt x="484666" y="14887"/>
                  </a:lnTo>
                  <a:lnTo>
                    <a:pt x="0" y="14887"/>
                  </a:lnTo>
                  <a:close/>
                </a:path>
              </a:pathLst>
            </a:custGeom>
            <a:solidFill>
              <a:srgbClr val="DDDDDD"/>
            </a:solidFill>
            <a:ln w="824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531B69B-4870-4E16-B4EA-367F039C45CF}"/>
                </a:ext>
              </a:extLst>
            </p:cNvPr>
            <p:cNvSpPr/>
            <p:nvPr/>
          </p:nvSpPr>
          <p:spPr>
            <a:xfrm>
              <a:off x="2698080" y="5745597"/>
              <a:ext cx="484666" cy="14060"/>
            </a:xfrm>
            <a:custGeom>
              <a:avLst/>
              <a:gdLst>
                <a:gd name="connsiteX0" fmla="*/ 0 w 484666"/>
                <a:gd name="connsiteY0" fmla="*/ 0 h 14060"/>
                <a:gd name="connsiteX1" fmla="*/ 484666 w 484666"/>
                <a:gd name="connsiteY1" fmla="*/ 0 h 14060"/>
                <a:gd name="connsiteX2" fmla="*/ 484666 w 484666"/>
                <a:gd name="connsiteY2" fmla="*/ 14060 h 14060"/>
                <a:gd name="connsiteX3" fmla="*/ 0 w 484666"/>
                <a:gd name="connsiteY3" fmla="*/ 14060 h 14060"/>
              </a:gdLst>
              <a:ahLst/>
              <a:cxnLst>
                <a:cxn ang="0">
                  <a:pos x="connsiteX0" y="connsiteY0"/>
                </a:cxn>
                <a:cxn ang="0">
                  <a:pos x="connsiteX1" y="connsiteY1"/>
                </a:cxn>
                <a:cxn ang="0">
                  <a:pos x="connsiteX2" y="connsiteY2"/>
                </a:cxn>
                <a:cxn ang="0">
                  <a:pos x="connsiteX3" y="connsiteY3"/>
                </a:cxn>
              </a:cxnLst>
              <a:rect l="l" t="t" r="r" b="b"/>
              <a:pathLst>
                <a:path w="484666" h="14060">
                  <a:moveTo>
                    <a:pt x="0" y="0"/>
                  </a:moveTo>
                  <a:lnTo>
                    <a:pt x="484666" y="0"/>
                  </a:lnTo>
                  <a:lnTo>
                    <a:pt x="484666" y="14060"/>
                  </a:lnTo>
                  <a:lnTo>
                    <a:pt x="0" y="14060"/>
                  </a:lnTo>
                  <a:close/>
                </a:path>
              </a:pathLst>
            </a:custGeom>
            <a:solidFill>
              <a:srgbClr val="DDDDDD"/>
            </a:solidFill>
            <a:ln w="824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55C4948-477E-4A4C-B687-99CD805652C4}"/>
                </a:ext>
              </a:extLst>
            </p:cNvPr>
            <p:cNvSpPr/>
            <p:nvPr/>
          </p:nvSpPr>
          <p:spPr>
            <a:xfrm>
              <a:off x="2698080" y="5805146"/>
              <a:ext cx="484666" cy="78572"/>
            </a:xfrm>
            <a:custGeom>
              <a:avLst/>
              <a:gdLst>
                <a:gd name="connsiteX0" fmla="*/ 0 w 484666"/>
                <a:gd name="connsiteY0" fmla="*/ 0 h 78572"/>
                <a:gd name="connsiteX1" fmla="*/ 484666 w 484666"/>
                <a:gd name="connsiteY1" fmla="*/ 0 h 78572"/>
                <a:gd name="connsiteX2" fmla="*/ 484666 w 484666"/>
                <a:gd name="connsiteY2" fmla="*/ 78572 h 78572"/>
                <a:gd name="connsiteX3" fmla="*/ 0 w 484666"/>
                <a:gd name="connsiteY3" fmla="*/ 78572 h 78572"/>
              </a:gdLst>
              <a:ahLst/>
              <a:cxnLst>
                <a:cxn ang="0">
                  <a:pos x="connsiteX0" y="connsiteY0"/>
                </a:cxn>
                <a:cxn ang="0">
                  <a:pos x="connsiteX1" y="connsiteY1"/>
                </a:cxn>
                <a:cxn ang="0">
                  <a:pos x="connsiteX2" y="connsiteY2"/>
                </a:cxn>
                <a:cxn ang="0">
                  <a:pos x="connsiteX3" y="connsiteY3"/>
                </a:cxn>
              </a:cxnLst>
              <a:rect l="l" t="t" r="r" b="b"/>
              <a:pathLst>
                <a:path w="484666" h="78572">
                  <a:moveTo>
                    <a:pt x="0" y="0"/>
                  </a:moveTo>
                  <a:lnTo>
                    <a:pt x="484666" y="0"/>
                  </a:lnTo>
                  <a:lnTo>
                    <a:pt x="484666" y="78572"/>
                  </a:lnTo>
                  <a:lnTo>
                    <a:pt x="0" y="78572"/>
                  </a:lnTo>
                  <a:close/>
                </a:path>
              </a:pathLst>
            </a:custGeom>
            <a:solidFill>
              <a:srgbClr val="DDDDDD"/>
            </a:solidFill>
            <a:ln w="824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89C115F-0051-45E8-9217-DED313BEDB2F}"/>
                </a:ext>
              </a:extLst>
            </p:cNvPr>
            <p:cNvSpPr/>
            <p:nvPr/>
          </p:nvSpPr>
          <p:spPr>
            <a:xfrm>
              <a:off x="2885826" y="5137696"/>
              <a:ext cx="305190" cy="17368"/>
            </a:xfrm>
            <a:custGeom>
              <a:avLst/>
              <a:gdLst>
                <a:gd name="connsiteX0" fmla="*/ 0 w 305190"/>
                <a:gd name="connsiteY0" fmla="*/ 0 h 17368"/>
                <a:gd name="connsiteX1" fmla="*/ 305191 w 305190"/>
                <a:gd name="connsiteY1" fmla="*/ 0 h 17368"/>
                <a:gd name="connsiteX2" fmla="*/ 305191 w 305190"/>
                <a:gd name="connsiteY2" fmla="*/ 17369 h 17368"/>
                <a:gd name="connsiteX3" fmla="*/ 0 w 305190"/>
                <a:gd name="connsiteY3" fmla="*/ 17369 h 17368"/>
              </a:gdLst>
              <a:ahLst/>
              <a:cxnLst>
                <a:cxn ang="0">
                  <a:pos x="connsiteX0" y="connsiteY0"/>
                </a:cxn>
                <a:cxn ang="0">
                  <a:pos x="connsiteX1" y="connsiteY1"/>
                </a:cxn>
                <a:cxn ang="0">
                  <a:pos x="connsiteX2" y="connsiteY2"/>
                </a:cxn>
                <a:cxn ang="0">
                  <a:pos x="connsiteX3" y="connsiteY3"/>
                </a:cxn>
              </a:cxnLst>
              <a:rect l="l" t="t" r="r" b="b"/>
              <a:pathLst>
                <a:path w="305190" h="17368">
                  <a:moveTo>
                    <a:pt x="0" y="0"/>
                  </a:moveTo>
                  <a:lnTo>
                    <a:pt x="305191" y="0"/>
                  </a:lnTo>
                  <a:lnTo>
                    <a:pt x="305191" y="17369"/>
                  </a:lnTo>
                  <a:lnTo>
                    <a:pt x="0" y="17369"/>
                  </a:lnTo>
                  <a:close/>
                </a:path>
              </a:pathLst>
            </a:custGeom>
            <a:solidFill>
              <a:srgbClr val="C4C4C4"/>
            </a:solidFill>
            <a:ln w="824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FD7950B-C3E3-41C3-BADA-9436D23B036E}"/>
                </a:ext>
              </a:extLst>
            </p:cNvPr>
            <p:cNvSpPr/>
            <p:nvPr/>
          </p:nvSpPr>
          <p:spPr>
            <a:xfrm>
              <a:off x="2702215" y="5137696"/>
              <a:ext cx="62030" cy="17368"/>
            </a:xfrm>
            <a:custGeom>
              <a:avLst/>
              <a:gdLst>
                <a:gd name="connsiteX0" fmla="*/ 0 w 62030"/>
                <a:gd name="connsiteY0" fmla="*/ 0 h 17368"/>
                <a:gd name="connsiteX1" fmla="*/ 62031 w 62030"/>
                <a:gd name="connsiteY1" fmla="*/ 0 h 17368"/>
                <a:gd name="connsiteX2" fmla="*/ 62031 w 62030"/>
                <a:gd name="connsiteY2" fmla="*/ 17369 h 17368"/>
                <a:gd name="connsiteX3" fmla="*/ 0 w 62030"/>
                <a:gd name="connsiteY3" fmla="*/ 17369 h 17368"/>
              </a:gdLst>
              <a:ahLst/>
              <a:cxnLst>
                <a:cxn ang="0">
                  <a:pos x="connsiteX0" y="connsiteY0"/>
                </a:cxn>
                <a:cxn ang="0">
                  <a:pos x="connsiteX1" y="connsiteY1"/>
                </a:cxn>
                <a:cxn ang="0">
                  <a:pos x="connsiteX2" y="connsiteY2"/>
                </a:cxn>
                <a:cxn ang="0">
                  <a:pos x="connsiteX3" y="connsiteY3"/>
                </a:cxn>
              </a:cxnLst>
              <a:rect l="l" t="t" r="r" b="b"/>
              <a:pathLst>
                <a:path w="62030" h="17368">
                  <a:moveTo>
                    <a:pt x="0" y="0"/>
                  </a:moveTo>
                  <a:lnTo>
                    <a:pt x="62031" y="0"/>
                  </a:lnTo>
                  <a:lnTo>
                    <a:pt x="62031" y="17369"/>
                  </a:lnTo>
                  <a:lnTo>
                    <a:pt x="0" y="17369"/>
                  </a:lnTo>
                  <a:close/>
                </a:path>
              </a:pathLst>
            </a:custGeom>
            <a:solidFill>
              <a:srgbClr val="C4C4C4"/>
            </a:solidFill>
            <a:ln w="824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5D8F265-BAB0-404B-A684-BE19D547F375}"/>
                </a:ext>
              </a:extLst>
            </p:cNvPr>
            <p:cNvSpPr/>
            <p:nvPr/>
          </p:nvSpPr>
          <p:spPr>
            <a:xfrm>
              <a:off x="2794020" y="5137696"/>
              <a:ext cx="62030" cy="17368"/>
            </a:xfrm>
            <a:custGeom>
              <a:avLst/>
              <a:gdLst>
                <a:gd name="connsiteX0" fmla="*/ 0 w 62030"/>
                <a:gd name="connsiteY0" fmla="*/ 0 h 17368"/>
                <a:gd name="connsiteX1" fmla="*/ 62031 w 62030"/>
                <a:gd name="connsiteY1" fmla="*/ 0 h 17368"/>
                <a:gd name="connsiteX2" fmla="*/ 62031 w 62030"/>
                <a:gd name="connsiteY2" fmla="*/ 17369 h 17368"/>
                <a:gd name="connsiteX3" fmla="*/ 0 w 62030"/>
                <a:gd name="connsiteY3" fmla="*/ 17369 h 17368"/>
              </a:gdLst>
              <a:ahLst/>
              <a:cxnLst>
                <a:cxn ang="0">
                  <a:pos x="connsiteX0" y="connsiteY0"/>
                </a:cxn>
                <a:cxn ang="0">
                  <a:pos x="connsiteX1" y="connsiteY1"/>
                </a:cxn>
                <a:cxn ang="0">
                  <a:pos x="connsiteX2" y="connsiteY2"/>
                </a:cxn>
                <a:cxn ang="0">
                  <a:pos x="connsiteX3" y="connsiteY3"/>
                </a:cxn>
              </a:cxnLst>
              <a:rect l="l" t="t" r="r" b="b"/>
              <a:pathLst>
                <a:path w="62030" h="17368">
                  <a:moveTo>
                    <a:pt x="0" y="0"/>
                  </a:moveTo>
                  <a:lnTo>
                    <a:pt x="62031" y="0"/>
                  </a:lnTo>
                  <a:lnTo>
                    <a:pt x="62031" y="17369"/>
                  </a:lnTo>
                  <a:lnTo>
                    <a:pt x="0" y="17369"/>
                  </a:lnTo>
                  <a:close/>
                </a:path>
              </a:pathLst>
            </a:custGeom>
            <a:solidFill>
              <a:srgbClr val="C4C4C4"/>
            </a:solidFill>
            <a:ln w="824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AF38DE8-D394-4256-9988-834F406B2EED}"/>
                </a:ext>
              </a:extLst>
            </p:cNvPr>
            <p:cNvSpPr/>
            <p:nvPr/>
          </p:nvSpPr>
          <p:spPr>
            <a:xfrm>
              <a:off x="3147182" y="4997094"/>
              <a:ext cx="56241" cy="4962"/>
            </a:xfrm>
            <a:custGeom>
              <a:avLst/>
              <a:gdLst>
                <a:gd name="connsiteX0" fmla="*/ 0 w 56241"/>
                <a:gd name="connsiteY0" fmla="*/ 0 h 4962"/>
                <a:gd name="connsiteX1" fmla="*/ 56241 w 56241"/>
                <a:gd name="connsiteY1" fmla="*/ 0 h 4962"/>
                <a:gd name="connsiteX2" fmla="*/ 56241 w 56241"/>
                <a:gd name="connsiteY2" fmla="*/ 4962 h 4962"/>
                <a:gd name="connsiteX3" fmla="*/ 0 w 56241"/>
                <a:gd name="connsiteY3" fmla="*/ 4962 h 4962"/>
              </a:gdLst>
              <a:ahLst/>
              <a:cxnLst>
                <a:cxn ang="0">
                  <a:pos x="connsiteX0" y="connsiteY0"/>
                </a:cxn>
                <a:cxn ang="0">
                  <a:pos x="connsiteX1" y="connsiteY1"/>
                </a:cxn>
                <a:cxn ang="0">
                  <a:pos x="connsiteX2" y="connsiteY2"/>
                </a:cxn>
                <a:cxn ang="0">
                  <a:pos x="connsiteX3" y="connsiteY3"/>
                </a:cxn>
              </a:cxnLst>
              <a:rect l="l" t="t" r="r" b="b"/>
              <a:pathLst>
                <a:path w="56241" h="4962">
                  <a:moveTo>
                    <a:pt x="0" y="0"/>
                  </a:moveTo>
                  <a:lnTo>
                    <a:pt x="56241" y="0"/>
                  </a:lnTo>
                  <a:lnTo>
                    <a:pt x="56241" y="4962"/>
                  </a:lnTo>
                  <a:lnTo>
                    <a:pt x="0" y="4962"/>
                  </a:lnTo>
                  <a:close/>
                </a:path>
              </a:pathLst>
            </a:custGeom>
            <a:solidFill>
              <a:srgbClr val="FFFFFF"/>
            </a:solidFill>
            <a:ln w="824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FA2A7E0-6E69-459C-9B3B-0CED45FE345E}"/>
                </a:ext>
              </a:extLst>
            </p:cNvPr>
            <p:cNvSpPr/>
            <p:nvPr/>
          </p:nvSpPr>
          <p:spPr>
            <a:xfrm>
              <a:off x="3147182" y="5013635"/>
              <a:ext cx="56241" cy="4962"/>
            </a:xfrm>
            <a:custGeom>
              <a:avLst/>
              <a:gdLst>
                <a:gd name="connsiteX0" fmla="*/ 0 w 56241"/>
                <a:gd name="connsiteY0" fmla="*/ 0 h 4962"/>
                <a:gd name="connsiteX1" fmla="*/ 56241 w 56241"/>
                <a:gd name="connsiteY1" fmla="*/ 0 h 4962"/>
                <a:gd name="connsiteX2" fmla="*/ 56241 w 56241"/>
                <a:gd name="connsiteY2" fmla="*/ 4962 h 4962"/>
                <a:gd name="connsiteX3" fmla="*/ 0 w 56241"/>
                <a:gd name="connsiteY3" fmla="*/ 4962 h 4962"/>
              </a:gdLst>
              <a:ahLst/>
              <a:cxnLst>
                <a:cxn ang="0">
                  <a:pos x="connsiteX0" y="connsiteY0"/>
                </a:cxn>
                <a:cxn ang="0">
                  <a:pos x="connsiteX1" y="connsiteY1"/>
                </a:cxn>
                <a:cxn ang="0">
                  <a:pos x="connsiteX2" y="connsiteY2"/>
                </a:cxn>
                <a:cxn ang="0">
                  <a:pos x="connsiteX3" y="connsiteY3"/>
                </a:cxn>
              </a:cxnLst>
              <a:rect l="l" t="t" r="r" b="b"/>
              <a:pathLst>
                <a:path w="56241" h="4962">
                  <a:moveTo>
                    <a:pt x="0" y="0"/>
                  </a:moveTo>
                  <a:lnTo>
                    <a:pt x="56241" y="0"/>
                  </a:lnTo>
                  <a:lnTo>
                    <a:pt x="56241" y="4962"/>
                  </a:lnTo>
                  <a:lnTo>
                    <a:pt x="0" y="4962"/>
                  </a:lnTo>
                  <a:close/>
                </a:path>
              </a:pathLst>
            </a:custGeom>
            <a:solidFill>
              <a:srgbClr val="FFFFFF"/>
            </a:solidFill>
            <a:ln w="824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C813B12-B1A2-4A32-8150-A81F62EF95D2}"/>
                </a:ext>
              </a:extLst>
            </p:cNvPr>
            <p:cNvSpPr/>
            <p:nvPr/>
          </p:nvSpPr>
          <p:spPr>
            <a:xfrm>
              <a:off x="3147182" y="5029350"/>
              <a:ext cx="56241" cy="4962"/>
            </a:xfrm>
            <a:custGeom>
              <a:avLst/>
              <a:gdLst>
                <a:gd name="connsiteX0" fmla="*/ 0 w 56241"/>
                <a:gd name="connsiteY0" fmla="*/ 0 h 4962"/>
                <a:gd name="connsiteX1" fmla="*/ 56241 w 56241"/>
                <a:gd name="connsiteY1" fmla="*/ 0 h 4962"/>
                <a:gd name="connsiteX2" fmla="*/ 56241 w 56241"/>
                <a:gd name="connsiteY2" fmla="*/ 4962 h 4962"/>
                <a:gd name="connsiteX3" fmla="*/ 0 w 56241"/>
                <a:gd name="connsiteY3" fmla="*/ 4962 h 4962"/>
              </a:gdLst>
              <a:ahLst/>
              <a:cxnLst>
                <a:cxn ang="0">
                  <a:pos x="connsiteX0" y="connsiteY0"/>
                </a:cxn>
                <a:cxn ang="0">
                  <a:pos x="connsiteX1" y="connsiteY1"/>
                </a:cxn>
                <a:cxn ang="0">
                  <a:pos x="connsiteX2" y="connsiteY2"/>
                </a:cxn>
                <a:cxn ang="0">
                  <a:pos x="connsiteX3" y="connsiteY3"/>
                </a:cxn>
              </a:cxnLst>
              <a:rect l="l" t="t" r="r" b="b"/>
              <a:pathLst>
                <a:path w="56241" h="4962">
                  <a:moveTo>
                    <a:pt x="0" y="0"/>
                  </a:moveTo>
                  <a:lnTo>
                    <a:pt x="56241" y="0"/>
                  </a:lnTo>
                  <a:lnTo>
                    <a:pt x="56241" y="4962"/>
                  </a:lnTo>
                  <a:lnTo>
                    <a:pt x="0" y="4962"/>
                  </a:lnTo>
                  <a:close/>
                </a:path>
              </a:pathLst>
            </a:custGeom>
            <a:solidFill>
              <a:srgbClr val="FFFFFF"/>
            </a:solidFill>
            <a:ln w="824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EF20B0B-5828-46EE-BCF1-75AF61C83654}"/>
                </a:ext>
              </a:extLst>
            </p:cNvPr>
            <p:cNvSpPr/>
            <p:nvPr/>
          </p:nvSpPr>
          <p:spPr>
            <a:xfrm>
              <a:off x="2919736" y="5987103"/>
              <a:ext cx="52932" cy="52932"/>
            </a:xfrm>
            <a:custGeom>
              <a:avLst/>
              <a:gdLst>
                <a:gd name="connsiteX0" fmla="*/ 0 w 52932"/>
                <a:gd name="connsiteY0" fmla="*/ 0 h 52932"/>
                <a:gd name="connsiteX1" fmla="*/ 52933 w 52932"/>
                <a:gd name="connsiteY1" fmla="*/ 0 h 52932"/>
                <a:gd name="connsiteX2" fmla="*/ 52933 w 52932"/>
                <a:gd name="connsiteY2" fmla="*/ 52933 h 52932"/>
                <a:gd name="connsiteX3" fmla="*/ 0 w 52932"/>
                <a:gd name="connsiteY3" fmla="*/ 52933 h 52932"/>
              </a:gdLst>
              <a:ahLst/>
              <a:cxnLst>
                <a:cxn ang="0">
                  <a:pos x="connsiteX0" y="connsiteY0"/>
                </a:cxn>
                <a:cxn ang="0">
                  <a:pos x="connsiteX1" y="connsiteY1"/>
                </a:cxn>
                <a:cxn ang="0">
                  <a:pos x="connsiteX2" y="connsiteY2"/>
                </a:cxn>
                <a:cxn ang="0">
                  <a:pos x="connsiteX3" y="connsiteY3"/>
                </a:cxn>
              </a:cxnLst>
              <a:rect l="l" t="t" r="r" b="b"/>
              <a:pathLst>
                <a:path w="52932" h="52932">
                  <a:moveTo>
                    <a:pt x="0" y="0"/>
                  </a:moveTo>
                  <a:lnTo>
                    <a:pt x="52933" y="0"/>
                  </a:lnTo>
                  <a:lnTo>
                    <a:pt x="52933" y="52933"/>
                  </a:lnTo>
                  <a:lnTo>
                    <a:pt x="0" y="52933"/>
                  </a:lnTo>
                  <a:close/>
                </a:path>
              </a:pathLst>
            </a:custGeom>
            <a:solidFill>
              <a:srgbClr val="505050"/>
            </a:solidFill>
            <a:ln w="824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FF4D748-1ADA-46FB-A7F1-BEB56D2A10E8}"/>
                </a:ext>
              </a:extLst>
            </p:cNvPr>
            <p:cNvSpPr/>
            <p:nvPr/>
          </p:nvSpPr>
          <p:spPr>
            <a:xfrm>
              <a:off x="2831239" y="4893709"/>
              <a:ext cx="230753" cy="13233"/>
            </a:xfrm>
            <a:custGeom>
              <a:avLst/>
              <a:gdLst>
                <a:gd name="connsiteX0" fmla="*/ 224137 w 230753"/>
                <a:gd name="connsiteY0" fmla="*/ 13233 h 13233"/>
                <a:gd name="connsiteX1" fmla="*/ 6617 w 230753"/>
                <a:gd name="connsiteY1" fmla="*/ 13233 h 13233"/>
                <a:gd name="connsiteX2" fmla="*/ 0 w 230753"/>
                <a:gd name="connsiteY2" fmla="*/ 6617 h 13233"/>
                <a:gd name="connsiteX3" fmla="*/ 6617 w 230753"/>
                <a:gd name="connsiteY3" fmla="*/ 0 h 13233"/>
                <a:gd name="connsiteX4" fmla="*/ 224137 w 230753"/>
                <a:gd name="connsiteY4" fmla="*/ 0 h 13233"/>
                <a:gd name="connsiteX5" fmla="*/ 230754 w 230753"/>
                <a:gd name="connsiteY5" fmla="*/ 6617 h 13233"/>
                <a:gd name="connsiteX6" fmla="*/ 224137 w 230753"/>
                <a:gd name="connsiteY6" fmla="*/ 13233 h 1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753" h="13233">
                  <a:moveTo>
                    <a:pt x="224137" y="13233"/>
                  </a:moveTo>
                  <a:lnTo>
                    <a:pt x="6617" y="13233"/>
                  </a:lnTo>
                  <a:cubicBezTo>
                    <a:pt x="2481" y="13233"/>
                    <a:pt x="0" y="9925"/>
                    <a:pt x="0" y="6617"/>
                  </a:cubicBezTo>
                  <a:cubicBezTo>
                    <a:pt x="0" y="2481"/>
                    <a:pt x="3308" y="0"/>
                    <a:pt x="6617" y="0"/>
                  </a:cubicBezTo>
                  <a:lnTo>
                    <a:pt x="224137" y="0"/>
                  </a:lnTo>
                  <a:cubicBezTo>
                    <a:pt x="228273" y="0"/>
                    <a:pt x="230754" y="3308"/>
                    <a:pt x="230754" y="6617"/>
                  </a:cubicBezTo>
                  <a:cubicBezTo>
                    <a:pt x="230754" y="9925"/>
                    <a:pt x="227446" y="13233"/>
                    <a:pt x="224137" y="13233"/>
                  </a:cubicBezTo>
                </a:path>
              </a:pathLst>
            </a:custGeom>
            <a:solidFill>
              <a:srgbClr val="505050"/>
            </a:solidFill>
            <a:ln w="824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B8D518F-19AE-44DF-85D3-ACE82B1371C2}"/>
                </a:ext>
              </a:extLst>
            </p:cNvPr>
            <p:cNvSpPr/>
            <p:nvPr/>
          </p:nvSpPr>
          <p:spPr>
            <a:xfrm>
              <a:off x="3345680" y="4744822"/>
              <a:ext cx="663221" cy="431746"/>
            </a:xfrm>
            <a:custGeom>
              <a:avLst/>
              <a:gdLst>
                <a:gd name="connsiteX0" fmla="*/ 567374 w 567373"/>
                <a:gd name="connsiteY0" fmla="*/ 81894 h 431746"/>
                <a:gd name="connsiteX1" fmla="*/ 567374 w 567373"/>
                <a:gd name="connsiteY1" fmla="*/ 349866 h 431746"/>
                <a:gd name="connsiteX2" fmla="*/ 485493 w 567373"/>
                <a:gd name="connsiteY2" fmla="*/ 431747 h 431746"/>
                <a:gd name="connsiteX3" fmla="*/ 0 w 567373"/>
                <a:gd name="connsiteY3" fmla="*/ 430920 h 431746"/>
                <a:gd name="connsiteX4" fmla="*/ 114963 w 567373"/>
                <a:gd name="connsiteY4" fmla="*/ 354829 h 431746"/>
                <a:gd name="connsiteX5" fmla="*/ 114963 w 567373"/>
                <a:gd name="connsiteY5" fmla="*/ 349866 h 431746"/>
                <a:gd name="connsiteX6" fmla="*/ 114963 w 567373"/>
                <a:gd name="connsiteY6" fmla="*/ 81894 h 431746"/>
                <a:gd name="connsiteX7" fmla="*/ 196844 w 567373"/>
                <a:gd name="connsiteY7" fmla="*/ 14 h 431746"/>
                <a:gd name="connsiteX8" fmla="*/ 485493 w 567373"/>
                <a:gd name="connsiteY8" fmla="*/ 14 h 431746"/>
                <a:gd name="connsiteX9" fmla="*/ 567374 w 567373"/>
                <a:gd name="connsiteY9" fmla="*/ 81894 h 4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73" h="431746">
                  <a:moveTo>
                    <a:pt x="567374" y="81894"/>
                  </a:moveTo>
                  <a:lnTo>
                    <a:pt x="567374" y="349866"/>
                  </a:lnTo>
                  <a:cubicBezTo>
                    <a:pt x="567374" y="395356"/>
                    <a:pt x="530155" y="431747"/>
                    <a:pt x="485493" y="431747"/>
                  </a:cubicBezTo>
                  <a:lnTo>
                    <a:pt x="0" y="430920"/>
                  </a:lnTo>
                  <a:lnTo>
                    <a:pt x="114963" y="354829"/>
                  </a:lnTo>
                  <a:cubicBezTo>
                    <a:pt x="114963" y="353175"/>
                    <a:pt x="114963" y="351521"/>
                    <a:pt x="114963" y="349866"/>
                  </a:cubicBezTo>
                  <a:lnTo>
                    <a:pt x="114963" y="81894"/>
                  </a:lnTo>
                  <a:cubicBezTo>
                    <a:pt x="114963" y="36405"/>
                    <a:pt x="152182" y="14"/>
                    <a:pt x="196844" y="14"/>
                  </a:cubicBezTo>
                  <a:lnTo>
                    <a:pt x="485493" y="14"/>
                  </a:lnTo>
                  <a:cubicBezTo>
                    <a:pt x="530155" y="-814"/>
                    <a:pt x="567374" y="36405"/>
                    <a:pt x="567374" y="81894"/>
                  </a:cubicBezTo>
                </a:path>
              </a:pathLst>
            </a:custGeom>
            <a:solidFill>
              <a:srgbClr val="7B83EB"/>
            </a:solidFill>
            <a:ln w="824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5B91D06-E706-4D7B-90E2-31A7E8845A0C}"/>
                </a:ext>
              </a:extLst>
            </p:cNvPr>
            <p:cNvSpPr/>
            <p:nvPr/>
          </p:nvSpPr>
          <p:spPr>
            <a:xfrm>
              <a:off x="3713728" y="4611677"/>
              <a:ext cx="663221" cy="431733"/>
            </a:xfrm>
            <a:custGeom>
              <a:avLst/>
              <a:gdLst>
                <a:gd name="connsiteX0" fmla="*/ 0 w 567373"/>
                <a:gd name="connsiteY0" fmla="*/ 81880 h 431733"/>
                <a:gd name="connsiteX1" fmla="*/ 0 w 567373"/>
                <a:gd name="connsiteY1" fmla="*/ 349853 h 431733"/>
                <a:gd name="connsiteX2" fmla="*/ 81881 w 567373"/>
                <a:gd name="connsiteY2" fmla="*/ 431733 h 431733"/>
                <a:gd name="connsiteX3" fmla="*/ 567374 w 567373"/>
                <a:gd name="connsiteY3" fmla="*/ 430906 h 431733"/>
                <a:gd name="connsiteX4" fmla="*/ 452410 w 567373"/>
                <a:gd name="connsiteY4" fmla="*/ 354815 h 431733"/>
                <a:gd name="connsiteX5" fmla="*/ 452410 w 567373"/>
                <a:gd name="connsiteY5" fmla="*/ 349853 h 431733"/>
                <a:gd name="connsiteX6" fmla="*/ 452410 w 567373"/>
                <a:gd name="connsiteY6" fmla="*/ 81880 h 431733"/>
                <a:gd name="connsiteX7" fmla="*/ 370530 w 567373"/>
                <a:gd name="connsiteY7" fmla="*/ 0 h 431733"/>
                <a:gd name="connsiteX8" fmla="*/ 81881 w 567373"/>
                <a:gd name="connsiteY8" fmla="*/ 0 h 431733"/>
                <a:gd name="connsiteX9" fmla="*/ 0 w 567373"/>
                <a:gd name="connsiteY9" fmla="*/ 81880 h 43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73" h="431733">
                  <a:moveTo>
                    <a:pt x="0" y="81880"/>
                  </a:moveTo>
                  <a:lnTo>
                    <a:pt x="0" y="349853"/>
                  </a:lnTo>
                  <a:cubicBezTo>
                    <a:pt x="0" y="395342"/>
                    <a:pt x="37218" y="431733"/>
                    <a:pt x="81881" y="431733"/>
                  </a:cubicBezTo>
                  <a:lnTo>
                    <a:pt x="567374" y="430906"/>
                  </a:lnTo>
                  <a:lnTo>
                    <a:pt x="452410" y="354815"/>
                  </a:lnTo>
                  <a:cubicBezTo>
                    <a:pt x="452410" y="353161"/>
                    <a:pt x="452410" y="351507"/>
                    <a:pt x="452410" y="349853"/>
                  </a:cubicBezTo>
                  <a:lnTo>
                    <a:pt x="452410" y="81880"/>
                  </a:lnTo>
                  <a:cubicBezTo>
                    <a:pt x="452410" y="36391"/>
                    <a:pt x="415192" y="0"/>
                    <a:pt x="370530" y="0"/>
                  </a:cubicBezTo>
                  <a:lnTo>
                    <a:pt x="81881" y="0"/>
                  </a:lnTo>
                  <a:cubicBezTo>
                    <a:pt x="37218" y="0"/>
                    <a:pt x="0" y="37218"/>
                    <a:pt x="0" y="81880"/>
                  </a:cubicBezTo>
                </a:path>
              </a:pathLst>
            </a:custGeom>
            <a:solidFill>
              <a:srgbClr val="4B53BC"/>
            </a:solidFill>
            <a:ln w="824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4556F26-882D-4DC5-97C0-D8B62FCE0C47}"/>
                </a:ext>
              </a:extLst>
            </p:cNvPr>
            <p:cNvSpPr/>
            <p:nvPr/>
          </p:nvSpPr>
          <p:spPr>
            <a:xfrm>
              <a:off x="3736886" y="5851463"/>
              <a:ext cx="1455652" cy="57895"/>
            </a:xfrm>
            <a:custGeom>
              <a:avLst/>
              <a:gdLst>
                <a:gd name="connsiteX0" fmla="*/ 28948 w 1455652"/>
                <a:gd name="connsiteY0" fmla="*/ 57895 h 57895"/>
                <a:gd name="connsiteX1" fmla="*/ 1343170 w 1455652"/>
                <a:gd name="connsiteY1" fmla="*/ 57895 h 57895"/>
                <a:gd name="connsiteX2" fmla="*/ 1455653 w 1455652"/>
                <a:gd name="connsiteY2" fmla="*/ 0 h 57895"/>
                <a:gd name="connsiteX3" fmla="*/ 28948 w 1455652"/>
                <a:gd name="connsiteY3" fmla="*/ 0 h 57895"/>
                <a:gd name="connsiteX4" fmla="*/ 0 w 1455652"/>
                <a:gd name="connsiteY4" fmla="*/ 28948 h 57895"/>
                <a:gd name="connsiteX5" fmla="*/ 28948 w 1455652"/>
                <a:gd name="connsiteY5" fmla="*/ 57895 h 5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652" h="57895">
                  <a:moveTo>
                    <a:pt x="28948" y="57895"/>
                  </a:moveTo>
                  <a:lnTo>
                    <a:pt x="1343170" y="57895"/>
                  </a:lnTo>
                  <a:cubicBezTo>
                    <a:pt x="1387832" y="57895"/>
                    <a:pt x="1430013" y="36391"/>
                    <a:pt x="1455653" y="0"/>
                  </a:cubicBezTo>
                  <a:lnTo>
                    <a:pt x="28948" y="0"/>
                  </a:lnTo>
                  <a:cubicBezTo>
                    <a:pt x="13233" y="0"/>
                    <a:pt x="0" y="13233"/>
                    <a:pt x="0" y="28948"/>
                  </a:cubicBezTo>
                  <a:cubicBezTo>
                    <a:pt x="0" y="44662"/>
                    <a:pt x="13233" y="57895"/>
                    <a:pt x="28948" y="57895"/>
                  </a:cubicBezTo>
                </a:path>
              </a:pathLst>
            </a:custGeom>
            <a:solidFill>
              <a:srgbClr val="C2C2C2"/>
            </a:solidFill>
            <a:ln w="8243"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A0A5ACD-45BC-44EF-87C0-38FBDB3A16CA}"/>
                </a:ext>
              </a:extLst>
            </p:cNvPr>
            <p:cNvSpPr/>
            <p:nvPr/>
          </p:nvSpPr>
          <p:spPr>
            <a:xfrm>
              <a:off x="4873288" y="5541309"/>
              <a:ext cx="321136" cy="320078"/>
            </a:xfrm>
            <a:custGeom>
              <a:avLst/>
              <a:gdLst>
                <a:gd name="connsiteX0" fmla="*/ 0 w 321136"/>
                <a:gd name="connsiteY0" fmla="*/ 320078 h 320078"/>
                <a:gd name="connsiteX1" fmla="*/ 0 w 321136"/>
                <a:gd name="connsiteY1" fmla="*/ 0 h 320078"/>
                <a:gd name="connsiteX2" fmla="*/ 161280 w 321136"/>
                <a:gd name="connsiteY2" fmla="*/ 0 h 320078"/>
                <a:gd name="connsiteX3" fmla="*/ 319251 w 321136"/>
                <a:gd name="connsiteY3" fmla="*/ 294439 h 320078"/>
                <a:gd name="connsiteX4" fmla="*/ 304364 w 321136"/>
                <a:gd name="connsiteY4" fmla="*/ 320078 h 320078"/>
                <a:gd name="connsiteX5" fmla="*/ 0 w 321136"/>
                <a:gd name="connsiteY5" fmla="*/ 320078 h 32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36" h="320078">
                  <a:moveTo>
                    <a:pt x="0" y="320078"/>
                  </a:moveTo>
                  <a:lnTo>
                    <a:pt x="0" y="0"/>
                  </a:lnTo>
                  <a:lnTo>
                    <a:pt x="161280" y="0"/>
                  </a:lnTo>
                  <a:lnTo>
                    <a:pt x="319251" y="294439"/>
                  </a:lnTo>
                  <a:cubicBezTo>
                    <a:pt x="325041" y="306018"/>
                    <a:pt x="316770" y="320078"/>
                    <a:pt x="304364" y="320078"/>
                  </a:cubicBezTo>
                  <a:lnTo>
                    <a:pt x="0" y="320078"/>
                  </a:lnTo>
                </a:path>
              </a:pathLst>
            </a:custGeom>
            <a:solidFill>
              <a:srgbClr val="E6E6E6"/>
            </a:solidFill>
            <a:ln w="8243"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E4224A9-4C5C-4B4E-A546-39D3DAEA809A}"/>
                </a:ext>
              </a:extLst>
            </p:cNvPr>
            <p:cNvSpPr/>
            <p:nvPr/>
          </p:nvSpPr>
          <p:spPr>
            <a:xfrm>
              <a:off x="4852611" y="5541309"/>
              <a:ext cx="321136" cy="320078"/>
            </a:xfrm>
            <a:custGeom>
              <a:avLst/>
              <a:gdLst>
                <a:gd name="connsiteX0" fmla="*/ 0 w 321136"/>
                <a:gd name="connsiteY0" fmla="*/ 320078 h 320078"/>
                <a:gd name="connsiteX1" fmla="*/ 0 w 321136"/>
                <a:gd name="connsiteY1" fmla="*/ 0 h 320078"/>
                <a:gd name="connsiteX2" fmla="*/ 161280 w 321136"/>
                <a:gd name="connsiteY2" fmla="*/ 0 h 320078"/>
                <a:gd name="connsiteX3" fmla="*/ 319251 w 321136"/>
                <a:gd name="connsiteY3" fmla="*/ 294439 h 320078"/>
                <a:gd name="connsiteX4" fmla="*/ 304364 w 321136"/>
                <a:gd name="connsiteY4" fmla="*/ 320078 h 320078"/>
                <a:gd name="connsiteX5" fmla="*/ 0 w 321136"/>
                <a:gd name="connsiteY5" fmla="*/ 320078 h 32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136" h="320078">
                  <a:moveTo>
                    <a:pt x="0" y="320078"/>
                  </a:moveTo>
                  <a:lnTo>
                    <a:pt x="0" y="0"/>
                  </a:lnTo>
                  <a:lnTo>
                    <a:pt x="161280" y="0"/>
                  </a:lnTo>
                  <a:lnTo>
                    <a:pt x="319251" y="294439"/>
                  </a:lnTo>
                  <a:cubicBezTo>
                    <a:pt x="325041" y="306018"/>
                    <a:pt x="316770" y="320078"/>
                    <a:pt x="304364" y="320078"/>
                  </a:cubicBezTo>
                  <a:lnTo>
                    <a:pt x="0" y="320078"/>
                  </a:lnTo>
                </a:path>
              </a:pathLst>
            </a:custGeom>
            <a:solidFill>
              <a:srgbClr val="B2B2B2"/>
            </a:solidFill>
            <a:ln w="824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96FF3D1-5293-4697-938E-1D15808D79A0}"/>
                </a:ext>
              </a:extLst>
            </p:cNvPr>
            <p:cNvSpPr/>
            <p:nvPr/>
          </p:nvSpPr>
          <p:spPr>
            <a:xfrm>
              <a:off x="3984629" y="5229502"/>
              <a:ext cx="1119770" cy="679028"/>
            </a:xfrm>
            <a:custGeom>
              <a:avLst/>
              <a:gdLst>
                <a:gd name="connsiteX0" fmla="*/ 22711 w 1119770"/>
                <a:gd name="connsiteY0" fmla="*/ 679029 h 679028"/>
                <a:gd name="connsiteX1" fmla="*/ 999487 w 1119770"/>
                <a:gd name="connsiteY1" fmla="*/ 679029 h 679028"/>
                <a:gd name="connsiteX2" fmla="*/ 1029262 w 1119770"/>
                <a:gd name="connsiteY2" fmla="*/ 652563 h 679028"/>
                <a:gd name="connsiteX3" fmla="*/ 1119413 w 1119770"/>
                <a:gd name="connsiteY3" fmla="*/ 26466 h 679028"/>
                <a:gd name="connsiteX4" fmla="*/ 1097082 w 1119770"/>
                <a:gd name="connsiteY4" fmla="*/ 0 h 679028"/>
                <a:gd name="connsiteX5" fmla="*/ 120306 w 1119770"/>
                <a:gd name="connsiteY5" fmla="*/ 0 h 679028"/>
                <a:gd name="connsiteX6" fmla="*/ 90531 w 1119770"/>
                <a:gd name="connsiteY6" fmla="*/ 26466 h 679028"/>
                <a:gd name="connsiteX7" fmla="*/ 380 w 1119770"/>
                <a:gd name="connsiteY7" fmla="*/ 652563 h 679028"/>
                <a:gd name="connsiteX8" fmla="*/ 22711 w 1119770"/>
                <a:gd name="connsiteY8" fmla="*/ 679029 h 6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770" h="679028">
                  <a:moveTo>
                    <a:pt x="22711" y="679029"/>
                  </a:moveTo>
                  <a:lnTo>
                    <a:pt x="999487" y="679029"/>
                  </a:lnTo>
                  <a:cubicBezTo>
                    <a:pt x="1014374" y="679029"/>
                    <a:pt x="1027608" y="667450"/>
                    <a:pt x="1029262" y="652563"/>
                  </a:cubicBezTo>
                  <a:lnTo>
                    <a:pt x="1119413" y="26466"/>
                  </a:lnTo>
                  <a:cubicBezTo>
                    <a:pt x="1121894" y="11579"/>
                    <a:pt x="1111142" y="0"/>
                    <a:pt x="1097082" y="0"/>
                  </a:cubicBezTo>
                  <a:lnTo>
                    <a:pt x="120306" y="0"/>
                  </a:lnTo>
                  <a:cubicBezTo>
                    <a:pt x="105419" y="0"/>
                    <a:pt x="92185" y="11579"/>
                    <a:pt x="90531" y="26466"/>
                  </a:cubicBezTo>
                  <a:lnTo>
                    <a:pt x="380" y="652563"/>
                  </a:lnTo>
                  <a:cubicBezTo>
                    <a:pt x="-2101" y="667450"/>
                    <a:pt x="7824" y="679029"/>
                    <a:pt x="22711" y="679029"/>
                  </a:cubicBezTo>
                </a:path>
              </a:pathLst>
            </a:custGeom>
            <a:solidFill>
              <a:srgbClr val="939393"/>
            </a:solidFill>
            <a:ln w="8243"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B0CA21C0-0718-485E-9224-0AAB18DE0160}"/>
                </a:ext>
              </a:extLst>
            </p:cNvPr>
            <p:cNvSpPr/>
            <p:nvPr/>
          </p:nvSpPr>
          <p:spPr>
            <a:xfrm>
              <a:off x="3968087" y="5229502"/>
              <a:ext cx="1119770" cy="679028"/>
            </a:xfrm>
            <a:custGeom>
              <a:avLst/>
              <a:gdLst>
                <a:gd name="connsiteX0" fmla="*/ 22711 w 1119770"/>
                <a:gd name="connsiteY0" fmla="*/ 679029 h 679028"/>
                <a:gd name="connsiteX1" fmla="*/ 999487 w 1119770"/>
                <a:gd name="connsiteY1" fmla="*/ 679029 h 679028"/>
                <a:gd name="connsiteX2" fmla="*/ 1029262 w 1119770"/>
                <a:gd name="connsiteY2" fmla="*/ 652563 h 679028"/>
                <a:gd name="connsiteX3" fmla="*/ 1119413 w 1119770"/>
                <a:gd name="connsiteY3" fmla="*/ 26466 h 679028"/>
                <a:gd name="connsiteX4" fmla="*/ 1097082 w 1119770"/>
                <a:gd name="connsiteY4" fmla="*/ 0 h 679028"/>
                <a:gd name="connsiteX5" fmla="*/ 120306 w 1119770"/>
                <a:gd name="connsiteY5" fmla="*/ 0 h 679028"/>
                <a:gd name="connsiteX6" fmla="*/ 90531 w 1119770"/>
                <a:gd name="connsiteY6" fmla="*/ 26466 h 679028"/>
                <a:gd name="connsiteX7" fmla="*/ 380 w 1119770"/>
                <a:gd name="connsiteY7" fmla="*/ 652563 h 679028"/>
                <a:gd name="connsiteX8" fmla="*/ 22711 w 1119770"/>
                <a:gd name="connsiteY8" fmla="*/ 679029 h 67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770" h="679028">
                  <a:moveTo>
                    <a:pt x="22711" y="679029"/>
                  </a:moveTo>
                  <a:lnTo>
                    <a:pt x="999487" y="679029"/>
                  </a:lnTo>
                  <a:cubicBezTo>
                    <a:pt x="1014374" y="679029"/>
                    <a:pt x="1027608" y="667450"/>
                    <a:pt x="1029262" y="652563"/>
                  </a:cubicBezTo>
                  <a:lnTo>
                    <a:pt x="1119413" y="26466"/>
                  </a:lnTo>
                  <a:cubicBezTo>
                    <a:pt x="1121894" y="11579"/>
                    <a:pt x="1111142" y="0"/>
                    <a:pt x="1097082" y="0"/>
                  </a:cubicBezTo>
                  <a:lnTo>
                    <a:pt x="120306" y="0"/>
                  </a:lnTo>
                  <a:cubicBezTo>
                    <a:pt x="105419" y="0"/>
                    <a:pt x="92185" y="11579"/>
                    <a:pt x="90531" y="26466"/>
                  </a:cubicBezTo>
                  <a:lnTo>
                    <a:pt x="380" y="652563"/>
                  </a:lnTo>
                  <a:cubicBezTo>
                    <a:pt x="-2101" y="667450"/>
                    <a:pt x="7824" y="679029"/>
                    <a:pt x="22711" y="679029"/>
                  </a:cubicBezTo>
                </a:path>
              </a:pathLst>
            </a:custGeom>
            <a:solidFill>
              <a:srgbClr val="282828"/>
            </a:solidFill>
            <a:ln w="8243"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8314987-9354-4245-B43B-7C2B59E63D8E}"/>
                </a:ext>
              </a:extLst>
            </p:cNvPr>
            <p:cNvSpPr/>
            <p:nvPr/>
          </p:nvSpPr>
          <p:spPr>
            <a:xfrm>
              <a:off x="4655767" y="5229502"/>
              <a:ext cx="432770" cy="434214"/>
            </a:xfrm>
            <a:custGeom>
              <a:avLst/>
              <a:gdLst>
                <a:gd name="connsiteX0" fmla="*/ 373011 w 432770"/>
                <a:gd name="connsiteY0" fmla="*/ 434215 h 434214"/>
                <a:gd name="connsiteX1" fmla="*/ 432560 w 432770"/>
                <a:gd name="connsiteY1" fmla="*/ 22331 h 434214"/>
                <a:gd name="connsiteX2" fmla="*/ 413538 w 432770"/>
                <a:gd name="connsiteY2" fmla="*/ 0 h 434214"/>
                <a:gd name="connsiteX3" fmla="*/ 0 w 432770"/>
                <a:gd name="connsiteY3" fmla="*/ 0 h 434214"/>
                <a:gd name="connsiteX4" fmla="*/ 373011 w 432770"/>
                <a:gd name="connsiteY4" fmla="*/ 434215 h 43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70" h="434214">
                  <a:moveTo>
                    <a:pt x="373011" y="434215"/>
                  </a:moveTo>
                  <a:lnTo>
                    <a:pt x="432560" y="22331"/>
                  </a:lnTo>
                  <a:cubicBezTo>
                    <a:pt x="434214" y="9925"/>
                    <a:pt x="425944" y="0"/>
                    <a:pt x="413538" y="0"/>
                  </a:cubicBezTo>
                  <a:lnTo>
                    <a:pt x="0" y="0"/>
                  </a:lnTo>
                  <a:lnTo>
                    <a:pt x="373011" y="434215"/>
                  </a:lnTo>
                  <a:close/>
                </a:path>
              </a:pathLst>
            </a:custGeom>
            <a:solidFill>
              <a:srgbClr val="505050"/>
            </a:solidFill>
            <a:ln w="8243"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F44BBC4-E117-45C6-861E-8CF6E9B9F2F5}"/>
                </a:ext>
              </a:extLst>
            </p:cNvPr>
            <p:cNvSpPr/>
            <p:nvPr/>
          </p:nvSpPr>
          <p:spPr>
            <a:xfrm>
              <a:off x="4028017" y="5285743"/>
              <a:ext cx="999934" cy="566546"/>
            </a:xfrm>
            <a:custGeom>
              <a:avLst/>
              <a:gdLst>
                <a:gd name="connsiteX0" fmla="*/ 0 w 999934"/>
                <a:gd name="connsiteY0" fmla="*/ 566547 h 566546"/>
                <a:gd name="connsiteX1" fmla="*/ 918054 w 999934"/>
                <a:gd name="connsiteY1" fmla="*/ 566547 h 566546"/>
                <a:gd name="connsiteX2" fmla="*/ 999934 w 999934"/>
                <a:gd name="connsiteY2" fmla="*/ 0 h 566546"/>
                <a:gd name="connsiteX3" fmla="*/ 81881 w 999934"/>
                <a:gd name="connsiteY3" fmla="*/ 0 h 566546"/>
              </a:gdLst>
              <a:ahLst/>
              <a:cxnLst>
                <a:cxn ang="0">
                  <a:pos x="connsiteX0" y="connsiteY0"/>
                </a:cxn>
                <a:cxn ang="0">
                  <a:pos x="connsiteX1" y="connsiteY1"/>
                </a:cxn>
                <a:cxn ang="0">
                  <a:pos x="connsiteX2" y="connsiteY2"/>
                </a:cxn>
                <a:cxn ang="0">
                  <a:pos x="connsiteX3" y="connsiteY3"/>
                </a:cxn>
              </a:cxnLst>
              <a:rect l="l" t="t" r="r" b="b"/>
              <a:pathLst>
                <a:path w="999934" h="566546">
                  <a:moveTo>
                    <a:pt x="0" y="566547"/>
                  </a:moveTo>
                  <a:lnTo>
                    <a:pt x="918054" y="566547"/>
                  </a:lnTo>
                  <a:lnTo>
                    <a:pt x="999934" y="0"/>
                  </a:lnTo>
                  <a:lnTo>
                    <a:pt x="81881" y="0"/>
                  </a:lnTo>
                  <a:close/>
                </a:path>
              </a:pathLst>
            </a:custGeom>
            <a:solidFill>
              <a:srgbClr val="FFFFFF"/>
            </a:solidFill>
            <a:ln w="824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43A959E-5299-4655-B490-CBDE90333ABE}"/>
                </a:ext>
              </a:extLst>
            </p:cNvPr>
            <p:cNvSpPr/>
            <p:nvPr/>
          </p:nvSpPr>
          <p:spPr>
            <a:xfrm>
              <a:off x="4703737" y="5285743"/>
              <a:ext cx="324213" cy="323386"/>
            </a:xfrm>
            <a:custGeom>
              <a:avLst/>
              <a:gdLst>
                <a:gd name="connsiteX0" fmla="*/ 324213 w 324213"/>
                <a:gd name="connsiteY0" fmla="*/ 0 h 323386"/>
                <a:gd name="connsiteX1" fmla="*/ 277070 w 324213"/>
                <a:gd name="connsiteY1" fmla="*/ 323386 h 323386"/>
                <a:gd name="connsiteX2" fmla="*/ 0 w 324213"/>
                <a:gd name="connsiteY2" fmla="*/ 0 h 323386"/>
              </a:gdLst>
              <a:ahLst/>
              <a:cxnLst>
                <a:cxn ang="0">
                  <a:pos x="connsiteX0" y="connsiteY0"/>
                </a:cxn>
                <a:cxn ang="0">
                  <a:pos x="connsiteX1" y="connsiteY1"/>
                </a:cxn>
                <a:cxn ang="0">
                  <a:pos x="connsiteX2" y="connsiteY2"/>
                </a:cxn>
              </a:cxnLst>
              <a:rect l="l" t="t" r="r" b="b"/>
              <a:pathLst>
                <a:path w="324213" h="323386">
                  <a:moveTo>
                    <a:pt x="324213" y="0"/>
                  </a:moveTo>
                  <a:lnTo>
                    <a:pt x="277070" y="323386"/>
                  </a:lnTo>
                  <a:lnTo>
                    <a:pt x="0" y="0"/>
                  </a:lnTo>
                  <a:close/>
                </a:path>
              </a:pathLst>
            </a:custGeom>
            <a:solidFill>
              <a:srgbClr val="FFFFFF">
                <a:alpha val="54000"/>
              </a:srgbClr>
            </a:solidFill>
            <a:ln w="8243" cap="flat">
              <a:noFill/>
              <a:prstDash val="solid"/>
              <a:miter/>
            </a:ln>
          </p:spPr>
          <p:txBody>
            <a:bodyPr rtlCol="0" anchor="ctr"/>
            <a:lstStyle/>
            <a:p>
              <a:endParaRPr lang="en-US"/>
            </a:p>
          </p:txBody>
        </p:sp>
        <p:grpSp>
          <p:nvGrpSpPr>
            <p:cNvPr id="35" name="Graphic 223">
              <a:extLst>
                <a:ext uri="{FF2B5EF4-FFF2-40B4-BE49-F238E27FC236}">
                  <a16:creationId xmlns:a16="http://schemas.microsoft.com/office/drawing/2014/main" id="{1409E212-6923-4C88-9C0D-45223D6023A4}"/>
                </a:ext>
              </a:extLst>
            </p:cNvPr>
            <p:cNvGrpSpPr/>
            <p:nvPr/>
          </p:nvGrpSpPr>
          <p:grpSpPr>
            <a:xfrm>
              <a:off x="4372907" y="5309728"/>
              <a:ext cx="184437" cy="152181"/>
              <a:chOff x="4372907" y="5309728"/>
              <a:chExt cx="184437" cy="152181"/>
            </a:xfrm>
          </p:grpSpPr>
          <p:sp>
            <p:nvSpPr>
              <p:cNvPr id="36" name="Freeform: Shape 35">
                <a:extLst>
                  <a:ext uri="{FF2B5EF4-FFF2-40B4-BE49-F238E27FC236}">
                    <a16:creationId xmlns:a16="http://schemas.microsoft.com/office/drawing/2014/main" id="{55C2733B-2A7F-46E3-B5BA-964303D27541}"/>
                  </a:ext>
                </a:extLst>
              </p:cNvPr>
              <p:cNvSpPr/>
              <p:nvPr/>
            </p:nvSpPr>
            <p:spPr>
              <a:xfrm>
                <a:off x="4372907" y="5309728"/>
                <a:ext cx="184437" cy="152181"/>
              </a:xfrm>
              <a:custGeom>
                <a:avLst/>
                <a:gdLst>
                  <a:gd name="connsiteX0" fmla="*/ 156317 w 184437"/>
                  <a:gd name="connsiteY0" fmla="*/ 152182 h 152181"/>
                  <a:gd name="connsiteX1" fmla="*/ 0 w 184437"/>
                  <a:gd name="connsiteY1" fmla="*/ 148874 h 152181"/>
                  <a:gd name="connsiteX2" fmla="*/ 32256 w 184437"/>
                  <a:gd name="connsiteY2" fmla="*/ 0 h 152181"/>
                  <a:gd name="connsiteX3" fmla="*/ 184438 w 184437"/>
                  <a:gd name="connsiteY3" fmla="*/ 0 h 152181"/>
                </a:gdLst>
                <a:ahLst/>
                <a:cxnLst>
                  <a:cxn ang="0">
                    <a:pos x="connsiteX0" y="connsiteY0"/>
                  </a:cxn>
                  <a:cxn ang="0">
                    <a:pos x="connsiteX1" y="connsiteY1"/>
                  </a:cxn>
                  <a:cxn ang="0">
                    <a:pos x="connsiteX2" y="connsiteY2"/>
                  </a:cxn>
                  <a:cxn ang="0">
                    <a:pos x="connsiteX3" y="connsiteY3"/>
                  </a:cxn>
                </a:cxnLst>
                <a:rect l="l" t="t" r="r" b="b"/>
                <a:pathLst>
                  <a:path w="184437" h="152181">
                    <a:moveTo>
                      <a:pt x="156317" y="152182"/>
                    </a:moveTo>
                    <a:lnTo>
                      <a:pt x="0" y="148874"/>
                    </a:lnTo>
                    <a:lnTo>
                      <a:pt x="32256" y="0"/>
                    </a:lnTo>
                    <a:lnTo>
                      <a:pt x="184438" y="0"/>
                    </a:lnTo>
                    <a:close/>
                  </a:path>
                </a:pathLst>
              </a:custGeom>
              <a:solidFill>
                <a:srgbClr val="7B83EB"/>
              </a:solidFill>
              <a:ln w="8243" cap="flat">
                <a:noFill/>
                <a:prstDash val="solid"/>
                <a:miter/>
              </a:ln>
            </p:spPr>
            <p:txBody>
              <a:bodyPr rtlCol="0" anchor="ctr"/>
              <a:lstStyle/>
              <a:p>
                <a:endParaRPr lang="en-US"/>
              </a:p>
            </p:txBody>
          </p:sp>
          <p:grpSp>
            <p:nvGrpSpPr>
              <p:cNvPr id="37" name="Graphic 223">
                <a:extLst>
                  <a:ext uri="{FF2B5EF4-FFF2-40B4-BE49-F238E27FC236}">
                    <a16:creationId xmlns:a16="http://schemas.microsoft.com/office/drawing/2014/main" id="{1409E212-6923-4C88-9C0D-45223D6023A4}"/>
                  </a:ext>
                </a:extLst>
              </p:cNvPr>
              <p:cNvGrpSpPr/>
              <p:nvPr/>
            </p:nvGrpSpPr>
            <p:grpSpPr>
              <a:xfrm>
                <a:off x="4392757" y="5329281"/>
                <a:ext cx="116617" cy="132629"/>
                <a:chOff x="4392757" y="5329281"/>
                <a:chExt cx="116617" cy="132629"/>
              </a:xfrm>
            </p:grpSpPr>
            <p:sp>
              <p:nvSpPr>
                <p:cNvPr id="38" name="Freeform: Shape 37">
                  <a:extLst>
                    <a:ext uri="{FF2B5EF4-FFF2-40B4-BE49-F238E27FC236}">
                      <a16:creationId xmlns:a16="http://schemas.microsoft.com/office/drawing/2014/main" id="{DE80B62B-96E6-4BFC-8306-CC3B6F60CB4B}"/>
                    </a:ext>
                  </a:extLst>
                </p:cNvPr>
                <p:cNvSpPr/>
                <p:nvPr/>
              </p:nvSpPr>
              <p:spPr>
                <a:xfrm>
                  <a:off x="4437419" y="5403188"/>
                  <a:ext cx="41353" cy="30601"/>
                </a:xfrm>
                <a:custGeom>
                  <a:avLst/>
                  <a:gdLst>
                    <a:gd name="connsiteX0" fmla="*/ 41354 w 41353"/>
                    <a:gd name="connsiteY0" fmla="*/ 1654 h 30601"/>
                    <a:gd name="connsiteX1" fmla="*/ 39700 w 41353"/>
                    <a:gd name="connsiteY1" fmla="*/ 30602 h 30601"/>
                    <a:gd name="connsiteX2" fmla="*/ 0 w 41353"/>
                    <a:gd name="connsiteY2" fmla="*/ 29775 h 30601"/>
                    <a:gd name="connsiteX3" fmla="*/ 11579 w 41353"/>
                    <a:gd name="connsiteY3" fmla="*/ 1654 h 30601"/>
                    <a:gd name="connsiteX4" fmla="*/ 24812 w 41353"/>
                    <a:gd name="connsiteY4" fmla="*/ 0 h 30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3" h="30601">
                      <a:moveTo>
                        <a:pt x="41354" y="1654"/>
                      </a:moveTo>
                      <a:lnTo>
                        <a:pt x="39700" y="30602"/>
                      </a:lnTo>
                      <a:lnTo>
                        <a:pt x="0" y="29775"/>
                      </a:lnTo>
                      <a:lnTo>
                        <a:pt x="11579" y="1654"/>
                      </a:lnTo>
                      <a:lnTo>
                        <a:pt x="24812" y="0"/>
                      </a:lnTo>
                      <a:close/>
                    </a:path>
                  </a:pathLst>
                </a:custGeom>
                <a:solidFill>
                  <a:srgbClr val="CE9C5F"/>
                </a:solidFill>
                <a:ln w="8243"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5C01AF4-8E94-46EC-AF87-05B29CB076D1}"/>
                    </a:ext>
                  </a:extLst>
                </p:cNvPr>
                <p:cNvSpPr/>
                <p:nvPr/>
              </p:nvSpPr>
              <p:spPr>
                <a:xfrm>
                  <a:off x="4428194" y="5371759"/>
                  <a:ext cx="11090" cy="15714"/>
                </a:xfrm>
                <a:custGeom>
                  <a:avLst/>
                  <a:gdLst>
                    <a:gd name="connsiteX0" fmla="*/ 9225 w 11090"/>
                    <a:gd name="connsiteY0" fmla="*/ 15714 h 15714"/>
                    <a:gd name="connsiteX1" fmla="*/ 6744 w 11090"/>
                    <a:gd name="connsiteY1" fmla="*/ 15714 h 15714"/>
                    <a:gd name="connsiteX2" fmla="*/ 128 w 11090"/>
                    <a:gd name="connsiteY2" fmla="*/ 8271 h 15714"/>
                    <a:gd name="connsiteX3" fmla="*/ 955 w 11090"/>
                    <a:gd name="connsiteY3" fmla="*/ 4962 h 15714"/>
                    <a:gd name="connsiteX4" fmla="*/ 6744 w 11090"/>
                    <a:gd name="connsiteY4" fmla="*/ 0 h 15714"/>
                    <a:gd name="connsiteX5" fmla="*/ 6744 w 11090"/>
                    <a:gd name="connsiteY5" fmla="*/ 0 h 15714"/>
                    <a:gd name="connsiteX6" fmla="*/ 10880 w 11090"/>
                    <a:gd name="connsiteY6" fmla="*/ 4962 h 15714"/>
                    <a:gd name="connsiteX7" fmla="*/ 9225 w 11090"/>
                    <a:gd name="connsiteY7" fmla="*/ 15714 h 1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0" h="15714">
                      <a:moveTo>
                        <a:pt x="9225" y="15714"/>
                      </a:moveTo>
                      <a:lnTo>
                        <a:pt x="6744" y="15714"/>
                      </a:lnTo>
                      <a:cubicBezTo>
                        <a:pt x="2609" y="15714"/>
                        <a:pt x="-700" y="12406"/>
                        <a:pt x="128" y="8271"/>
                      </a:cubicBezTo>
                      <a:lnTo>
                        <a:pt x="955" y="4962"/>
                      </a:lnTo>
                      <a:cubicBezTo>
                        <a:pt x="1782" y="2481"/>
                        <a:pt x="4263" y="0"/>
                        <a:pt x="6744" y="0"/>
                      </a:cubicBezTo>
                      <a:lnTo>
                        <a:pt x="6744" y="0"/>
                      </a:lnTo>
                      <a:cubicBezTo>
                        <a:pt x="10052" y="0"/>
                        <a:pt x="11707" y="2481"/>
                        <a:pt x="10880" y="4962"/>
                      </a:cubicBezTo>
                      <a:lnTo>
                        <a:pt x="9225" y="15714"/>
                      </a:lnTo>
                      <a:close/>
                    </a:path>
                  </a:pathLst>
                </a:custGeom>
                <a:solidFill>
                  <a:srgbClr val="D8B07F"/>
                </a:solidFill>
                <a:ln w="8243"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B15D5FD-3C49-4CF2-995C-AC11F2B3CA90}"/>
                    </a:ext>
                  </a:extLst>
                </p:cNvPr>
                <p:cNvSpPr/>
                <p:nvPr/>
              </p:nvSpPr>
              <p:spPr>
                <a:xfrm>
                  <a:off x="4494487" y="5368451"/>
                  <a:ext cx="12566" cy="16541"/>
                </a:xfrm>
                <a:custGeom>
                  <a:avLst/>
                  <a:gdLst>
                    <a:gd name="connsiteX0" fmla="*/ 0 w 12566"/>
                    <a:gd name="connsiteY0" fmla="*/ 16542 h 16541"/>
                    <a:gd name="connsiteX1" fmla="*/ 2481 w 12566"/>
                    <a:gd name="connsiteY1" fmla="*/ 16542 h 16541"/>
                    <a:gd name="connsiteX2" fmla="*/ 11579 w 12566"/>
                    <a:gd name="connsiteY2" fmla="*/ 8271 h 16541"/>
                    <a:gd name="connsiteX3" fmla="*/ 12406 w 12566"/>
                    <a:gd name="connsiteY3" fmla="*/ 4962 h 16541"/>
                    <a:gd name="connsiteX4" fmla="*/ 7444 w 12566"/>
                    <a:gd name="connsiteY4" fmla="*/ 0 h 16541"/>
                    <a:gd name="connsiteX5" fmla="*/ 7444 w 12566"/>
                    <a:gd name="connsiteY5" fmla="*/ 0 h 16541"/>
                    <a:gd name="connsiteX6" fmla="*/ 1654 w 12566"/>
                    <a:gd name="connsiteY6" fmla="*/ 5790 h 16541"/>
                    <a:gd name="connsiteX7" fmla="*/ 0 w 12566"/>
                    <a:gd name="connsiteY7" fmla="*/ 16542 h 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6" h="16541">
                      <a:moveTo>
                        <a:pt x="0" y="16542"/>
                      </a:moveTo>
                      <a:lnTo>
                        <a:pt x="2481" y="16542"/>
                      </a:lnTo>
                      <a:cubicBezTo>
                        <a:pt x="6617" y="16542"/>
                        <a:pt x="10752" y="12406"/>
                        <a:pt x="11579" y="8271"/>
                      </a:cubicBezTo>
                      <a:lnTo>
                        <a:pt x="12406" y="4962"/>
                      </a:lnTo>
                      <a:cubicBezTo>
                        <a:pt x="13233" y="2481"/>
                        <a:pt x="10752" y="0"/>
                        <a:pt x="7444" y="0"/>
                      </a:cubicBezTo>
                      <a:lnTo>
                        <a:pt x="7444" y="0"/>
                      </a:lnTo>
                      <a:cubicBezTo>
                        <a:pt x="4135" y="0"/>
                        <a:pt x="1654" y="2481"/>
                        <a:pt x="1654" y="5790"/>
                      </a:cubicBezTo>
                      <a:lnTo>
                        <a:pt x="0" y="16542"/>
                      </a:lnTo>
                      <a:close/>
                    </a:path>
                  </a:pathLst>
                </a:custGeom>
                <a:solidFill>
                  <a:srgbClr val="CE9C5F"/>
                </a:solidFill>
                <a:ln w="8243"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D54B1F4-D958-4043-9347-4170781E259B}"/>
                    </a:ext>
                  </a:extLst>
                </p:cNvPr>
                <p:cNvSpPr/>
                <p:nvPr/>
              </p:nvSpPr>
              <p:spPr>
                <a:xfrm>
                  <a:off x="4437084" y="5335328"/>
                  <a:ext cx="63527" cy="73685"/>
                </a:xfrm>
                <a:custGeom>
                  <a:avLst/>
                  <a:gdLst>
                    <a:gd name="connsiteX0" fmla="*/ 25974 w 63527"/>
                    <a:gd name="connsiteY0" fmla="*/ 73649 h 73685"/>
                    <a:gd name="connsiteX1" fmla="*/ 25974 w 63527"/>
                    <a:gd name="connsiteY1" fmla="*/ 73649 h 73685"/>
                    <a:gd name="connsiteX2" fmla="*/ 335 w 63527"/>
                    <a:gd name="connsiteY2" fmla="*/ 45528 h 73685"/>
                    <a:gd name="connsiteX3" fmla="*/ 2816 w 63527"/>
                    <a:gd name="connsiteY3" fmla="*/ 30641 h 73685"/>
                    <a:gd name="connsiteX4" fmla="*/ 37553 w 63527"/>
                    <a:gd name="connsiteY4" fmla="*/ 39 h 73685"/>
                    <a:gd name="connsiteX5" fmla="*/ 37553 w 63527"/>
                    <a:gd name="connsiteY5" fmla="*/ 39 h 73685"/>
                    <a:gd name="connsiteX6" fmla="*/ 63193 w 63527"/>
                    <a:gd name="connsiteY6" fmla="*/ 28160 h 73685"/>
                    <a:gd name="connsiteX7" fmla="*/ 60711 w 63527"/>
                    <a:gd name="connsiteY7" fmla="*/ 43047 h 73685"/>
                    <a:gd name="connsiteX8" fmla="*/ 25974 w 63527"/>
                    <a:gd name="connsiteY8" fmla="*/ 73649 h 7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27" h="73685">
                      <a:moveTo>
                        <a:pt x="25974" y="73649"/>
                      </a:moveTo>
                      <a:lnTo>
                        <a:pt x="25974" y="73649"/>
                      </a:lnTo>
                      <a:cubicBezTo>
                        <a:pt x="9433" y="74476"/>
                        <a:pt x="-2146" y="61243"/>
                        <a:pt x="335" y="45528"/>
                      </a:cubicBezTo>
                      <a:lnTo>
                        <a:pt x="2816" y="30641"/>
                      </a:lnTo>
                      <a:cubicBezTo>
                        <a:pt x="5297" y="14099"/>
                        <a:pt x="21012" y="866"/>
                        <a:pt x="37553" y="39"/>
                      </a:cubicBezTo>
                      <a:lnTo>
                        <a:pt x="37553" y="39"/>
                      </a:lnTo>
                      <a:cubicBezTo>
                        <a:pt x="54095" y="-788"/>
                        <a:pt x="65674" y="11618"/>
                        <a:pt x="63193" y="28160"/>
                      </a:cubicBezTo>
                      <a:lnTo>
                        <a:pt x="60711" y="43047"/>
                      </a:lnTo>
                      <a:cubicBezTo>
                        <a:pt x="58230" y="59588"/>
                        <a:pt x="42516" y="72822"/>
                        <a:pt x="25974" y="73649"/>
                      </a:cubicBezTo>
                      <a:close/>
                    </a:path>
                  </a:pathLst>
                </a:custGeom>
                <a:solidFill>
                  <a:srgbClr val="BB9167"/>
                </a:solidFill>
                <a:ln w="8243"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B5C7406-6AB0-4F1F-801B-65307CD49E64}"/>
                    </a:ext>
                  </a:extLst>
                </p:cNvPr>
                <p:cNvSpPr/>
                <p:nvPr/>
              </p:nvSpPr>
              <p:spPr>
                <a:xfrm>
                  <a:off x="4435723" y="5335328"/>
                  <a:ext cx="64061" cy="73648"/>
                </a:xfrm>
                <a:custGeom>
                  <a:avLst/>
                  <a:gdLst>
                    <a:gd name="connsiteX0" fmla="*/ 38087 w 64061"/>
                    <a:gd name="connsiteY0" fmla="*/ 39 h 73648"/>
                    <a:gd name="connsiteX1" fmla="*/ 3350 w 64061"/>
                    <a:gd name="connsiteY1" fmla="*/ 30641 h 73648"/>
                    <a:gd name="connsiteX2" fmla="*/ 2523 w 64061"/>
                    <a:gd name="connsiteY2" fmla="*/ 33122 h 73648"/>
                    <a:gd name="connsiteX3" fmla="*/ 42 w 64061"/>
                    <a:gd name="connsiteY3" fmla="*/ 48009 h 73648"/>
                    <a:gd name="connsiteX4" fmla="*/ 26508 w 64061"/>
                    <a:gd name="connsiteY4" fmla="*/ 73649 h 73648"/>
                    <a:gd name="connsiteX5" fmla="*/ 61245 w 64061"/>
                    <a:gd name="connsiteY5" fmla="*/ 43047 h 73648"/>
                    <a:gd name="connsiteX6" fmla="*/ 63726 w 64061"/>
                    <a:gd name="connsiteY6" fmla="*/ 28160 h 73648"/>
                    <a:gd name="connsiteX7" fmla="*/ 38087 w 64061"/>
                    <a:gd name="connsiteY7" fmla="*/ 39 h 7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61" h="73648">
                      <a:moveTo>
                        <a:pt x="38087" y="39"/>
                      </a:moveTo>
                      <a:cubicBezTo>
                        <a:pt x="21546" y="866"/>
                        <a:pt x="5831" y="14099"/>
                        <a:pt x="3350" y="30641"/>
                      </a:cubicBezTo>
                      <a:lnTo>
                        <a:pt x="2523" y="33122"/>
                      </a:lnTo>
                      <a:lnTo>
                        <a:pt x="42" y="48009"/>
                      </a:lnTo>
                      <a:cubicBezTo>
                        <a:pt x="-785" y="62897"/>
                        <a:pt x="10794" y="73649"/>
                        <a:pt x="26508" y="73649"/>
                      </a:cubicBezTo>
                      <a:cubicBezTo>
                        <a:pt x="43050" y="72822"/>
                        <a:pt x="58764" y="59588"/>
                        <a:pt x="61245" y="43047"/>
                      </a:cubicBezTo>
                      <a:lnTo>
                        <a:pt x="63726" y="28160"/>
                      </a:lnTo>
                      <a:cubicBezTo>
                        <a:pt x="66208" y="11618"/>
                        <a:pt x="54629" y="-788"/>
                        <a:pt x="38087" y="39"/>
                      </a:cubicBezTo>
                      <a:close/>
                    </a:path>
                  </a:pathLst>
                </a:custGeom>
                <a:solidFill>
                  <a:srgbClr val="D8B07F"/>
                </a:solidFill>
                <a:ln w="8243"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C243DA-5742-47A6-B9AF-EF001690D3C3}"/>
                    </a:ext>
                  </a:extLst>
                </p:cNvPr>
                <p:cNvSpPr/>
                <p:nvPr/>
              </p:nvSpPr>
              <p:spPr>
                <a:xfrm>
                  <a:off x="4461404" y="5366796"/>
                  <a:ext cx="35564" cy="41353"/>
                </a:xfrm>
                <a:custGeom>
                  <a:avLst/>
                  <a:gdLst>
                    <a:gd name="connsiteX0" fmla="*/ 35564 w 35564"/>
                    <a:gd name="connsiteY0" fmla="*/ 6617 h 41353"/>
                    <a:gd name="connsiteX1" fmla="*/ 35564 w 35564"/>
                    <a:gd name="connsiteY1" fmla="*/ 6617 h 41353"/>
                    <a:gd name="connsiteX2" fmla="*/ 30602 w 35564"/>
                    <a:gd name="connsiteY2" fmla="*/ 1654 h 41353"/>
                    <a:gd name="connsiteX3" fmla="*/ 23985 w 35564"/>
                    <a:gd name="connsiteY3" fmla="*/ 0 h 41353"/>
                    <a:gd name="connsiteX4" fmla="*/ 13233 w 35564"/>
                    <a:gd name="connsiteY4" fmla="*/ 8271 h 41353"/>
                    <a:gd name="connsiteX5" fmla="*/ 14060 w 35564"/>
                    <a:gd name="connsiteY5" fmla="*/ 15714 h 41353"/>
                    <a:gd name="connsiteX6" fmla="*/ 9925 w 35564"/>
                    <a:gd name="connsiteY6" fmla="*/ 19850 h 41353"/>
                    <a:gd name="connsiteX7" fmla="*/ 9098 w 35564"/>
                    <a:gd name="connsiteY7" fmla="*/ 19850 h 41353"/>
                    <a:gd name="connsiteX8" fmla="*/ 5790 w 35564"/>
                    <a:gd name="connsiteY8" fmla="*/ 23158 h 41353"/>
                    <a:gd name="connsiteX9" fmla="*/ 4962 w 35564"/>
                    <a:gd name="connsiteY9" fmla="*/ 29775 h 41353"/>
                    <a:gd name="connsiteX10" fmla="*/ 5790 w 35564"/>
                    <a:gd name="connsiteY10" fmla="*/ 29775 h 41353"/>
                    <a:gd name="connsiteX11" fmla="*/ 9098 w 35564"/>
                    <a:gd name="connsiteY11" fmla="*/ 33083 h 41353"/>
                    <a:gd name="connsiteX12" fmla="*/ 4135 w 35564"/>
                    <a:gd name="connsiteY12" fmla="*/ 33083 h 41353"/>
                    <a:gd name="connsiteX13" fmla="*/ 4135 w 35564"/>
                    <a:gd name="connsiteY13" fmla="*/ 33910 h 41353"/>
                    <a:gd name="connsiteX14" fmla="*/ 0 w 35564"/>
                    <a:gd name="connsiteY14" fmla="*/ 41354 h 41353"/>
                    <a:gd name="connsiteX15" fmla="*/ 14060 w 35564"/>
                    <a:gd name="connsiteY15" fmla="*/ 38873 h 41353"/>
                    <a:gd name="connsiteX16" fmla="*/ 17369 w 35564"/>
                    <a:gd name="connsiteY16" fmla="*/ 36391 h 41353"/>
                    <a:gd name="connsiteX17" fmla="*/ 35564 w 35564"/>
                    <a:gd name="connsiteY17" fmla="*/ 13233 h 41353"/>
                    <a:gd name="connsiteX18" fmla="*/ 35564 w 35564"/>
                    <a:gd name="connsiteY18" fmla="*/ 6617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64" h="41353">
                      <a:moveTo>
                        <a:pt x="35564" y="6617"/>
                      </a:moveTo>
                      <a:lnTo>
                        <a:pt x="35564" y="6617"/>
                      </a:lnTo>
                      <a:cubicBezTo>
                        <a:pt x="34737" y="1654"/>
                        <a:pt x="30602" y="1654"/>
                        <a:pt x="30602" y="1654"/>
                      </a:cubicBezTo>
                      <a:lnTo>
                        <a:pt x="23985" y="0"/>
                      </a:lnTo>
                      <a:cubicBezTo>
                        <a:pt x="19850" y="0"/>
                        <a:pt x="13233" y="4962"/>
                        <a:pt x="13233" y="8271"/>
                      </a:cubicBezTo>
                      <a:lnTo>
                        <a:pt x="14060" y="15714"/>
                      </a:lnTo>
                      <a:cubicBezTo>
                        <a:pt x="14060" y="18196"/>
                        <a:pt x="12406" y="19850"/>
                        <a:pt x="9925" y="19850"/>
                      </a:cubicBezTo>
                      <a:lnTo>
                        <a:pt x="9098" y="19850"/>
                      </a:lnTo>
                      <a:cubicBezTo>
                        <a:pt x="7444" y="19850"/>
                        <a:pt x="5790" y="21504"/>
                        <a:pt x="5790" y="23158"/>
                      </a:cubicBezTo>
                      <a:lnTo>
                        <a:pt x="4962" y="29775"/>
                      </a:lnTo>
                      <a:lnTo>
                        <a:pt x="5790" y="29775"/>
                      </a:lnTo>
                      <a:cubicBezTo>
                        <a:pt x="8271" y="29775"/>
                        <a:pt x="9098" y="31429"/>
                        <a:pt x="9098" y="33083"/>
                      </a:cubicBezTo>
                      <a:lnTo>
                        <a:pt x="4135" y="33083"/>
                      </a:lnTo>
                      <a:lnTo>
                        <a:pt x="4135" y="33910"/>
                      </a:lnTo>
                      <a:cubicBezTo>
                        <a:pt x="4135" y="36391"/>
                        <a:pt x="2481" y="39700"/>
                        <a:pt x="0" y="41354"/>
                      </a:cubicBezTo>
                      <a:lnTo>
                        <a:pt x="14060" y="38873"/>
                      </a:lnTo>
                      <a:lnTo>
                        <a:pt x="17369" y="36391"/>
                      </a:lnTo>
                      <a:cubicBezTo>
                        <a:pt x="26466" y="31429"/>
                        <a:pt x="33083" y="23158"/>
                        <a:pt x="35564" y="13233"/>
                      </a:cubicBezTo>
                      <a:lnTo>
                        <a:pt x="35564" y="6617"/>
                      </a:lnTo>
                      <a:close/>
                    </a:path>
                  </a:pathLst>
                </a:custGeom>
                <a:solidFill>
                  <a:srgbClr val="CE9C5F"/>
                </a:solidFill>
                <a:ln w="8243"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408A7BF-8BE2-4391-8726-B879D6EE1F46}"/>
                    </a:ext>
                  </a:extLst>
                </p:cNvPr>
                <p:cNvSpPr/>
                <p:nvPr/>
              </p:nvSpPr>
              <p:spPr>
                <a:xfrm>
                  <a:off x="4453100" y="5388219"/>
                  <a:ext cx="5822" cy="5043"/>
                </a:xfrm>
                <a:custGeom>
                  <a:avLst/>
                  <a:gdLst>
                    <a:gd name="connsiteX0" fmla="*/ 5823 w 5822"/>
                    <a:gd name="connsiteY0" fmla="*/ 81 h 5043"/>
                    <a:gd name="connsiteX1" fmla="*/ 33 w 5822"/>
                    <a:gd name="connsiteY1" fmla="*/ 5043 h 5043"/>
                    <a:gd name="connsiteX2" fmla="*/ 5823 w 5822"/>
                    <a:gd name="connsiteY2" fmla="*/ 81 h 5043"/>
                  </a:gdLst>
                  <a:ahLst/>
                  <a:cxnLst>
                    <a:cxn ang="0">
                      <a:pos x="connsiteX0" y="connsiteY0"/>
                    </a:cxn>
                    <a:cxn ang="0">
                      <a:pos x="connsiteX1" y="connsiteY1"/>
                    </a:cxn>
                    <a:cxn ang="0">
                      <a:pos x="connsiteX2" y="connsiteY2"/>
                    </a:cxn>
                  </a:cxnLst>
                  <a:rect l="l" t="t" r="r" b="b"/>
                  <a:pathLst>
                    <a:path w="5822" h="5043">
                      <a:moveTo>
                        <a:pt x="5823" y="81"/>
                      </a:moveTo>
                      <a:lnTo>
                        <a:pt x="33" y="5043"/>
                      </a:lnTo>
                      <a:cubicBezTo>
                        <a:pt x="33" y="5043"/>
                        <a:pt x="-794" y="-746"/>
                        <a:pt x="5823" y="81"/>
                      </a:cubicBezTo>
                      <a:close/>
                    </a:path>
                  </a:pathLst>
                </a:custGeom>
                <a:solidFill>
                  <a:srgbClr val="CE9C5F"/>
                </a:solidFill>
                <a:ln w="824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9EA6380-7A87-4F2A-BCF5-0D339425DD30}"/>
                    </a:ext>
                  </a:extLst>
                </p:cNvPr>
                <p:cNvSpPr/>
                <p:nvPr/>
              </p:nvSpPr>
              <p:spPr>
                <a:xfrm>
                  <a:off x="4392757" y="5406496"/>
                  <a:ext cx="116617" cy="55414"/>
                </a:xfrm>
                <a:custGeom>
                  <a:avLst/>
                  <a:gdLst>
                    <a:gd name="connsiteX0" fmla="*/ 54587 w 116617"/>
                    <a:gd name="connsiteY0" fmla="*/ 0 h 55414"/>
                    <a:gd name="connsiteX1" fmla="*/ 47970 w 116617"/>
                    <a:gd name="connsiteY1" fmla="*/ 11579 h 55414"/>
                    <a:gd name="connsiteX2" fmla="*/ 19023 w 116617"/>
                    <a:gd name="connsiteY2" fmla="*/ 19023 h 55414"/>
                    <a:gd name="connsiteX3" fmla="*/ 11579 w 116617"/>
                    <a:gd name="connsiteY3" fmla="*/ 25639 h 55414"/>
                    <a:gd name="connsiteX4" fmla="*/ 0 w 116617"/>
                    <a:gd name="connsiteY4" fmla="*/ 52933 h 55414"/>
                    <a:gd name="connsiteX5" fmla="*/ 116618 w 116617"/>
                    <a:gd name="connsiteY5" fmla="*/ 55414 h 55414"/>
                    <a:gd name="connsiteX6" fmla="*/ 116618 w 116617"/>
                    <a:gd name="connsiteY6" fmla="*/ 27294 h 55414"/>
                    <a:gd name="connsiteX7" fmla="*/ 111655 w 116617"/>
                    <a:gd name="connsiteY7" fmla="*/ 19850 h 55414"/>
                    <a:gd name="connsiteX8" fmla="*/ 86843 w 116617"/>
                    <a:gd name="connsiteY8" fmla="*/ 11579 h 55414"/>
                    <a:gd name="connsiteX9" fmla="*/ 86843 w 116617"/>
                    <a:gd name="connsiteY9" fmla="*/ 827 h 55414"/>
                    <a:gd name="connsiteX10" fmla="*/ 78572 w 116617"/>
                    <a:gd name="connsiteY10" fmla="*/ 3308 h 55414"/>
                    <a:gd name="connsiteX11" fmla="*/ 66166 w 116617"/>
                    <a:gd name="connsiteY11" fmla="*/ 19023 h 55414"/>
                    <a:gd name="connsiteX12" fmla="*/ 61204 w 116617"/>
                    <a:gd name="connsiteY12" fmla="*/ 4135 h 55414"/>
                    <a:gd name="connsiteX13" fmla="*/ 54587 w 116617"/>
                    <a:gd name="connsiteY13" fmla="*/ 0 h 5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6617" h="55414">
                      <a:moveTo>
                        <a:pt x="54587" y="0"/>
                      </a:moveTo>
                      <a:lnTo>
                        <a:pt x="47970" y="11579"/>
                      </a:lnTo>
                      <a:lnTo>
                        <a:pt x="19023" y="19023"/>
                      </a:lnTo>
                      <a:cubicBezTo>
                        <a:pt x="15714" y="19850"/>
                        <a:pt x="12406" y="22331"/>
                        <a:pt x="11579" y="25639"/>
                      </a:cubicBezTo>
                      <a:lnTo>
                        <a:pt x="0" y="52933"/>
                      </a:lnTo>
                      <a:lnTo>
                        <a:pt x="116618" y="55414"/>
                      </a:lnTo>
                      <a:lnTo>
                        <a:pt x="116618" y="27294"/>
                      </a:lnTo>
                      <a:cubicBezTo>
                        <a:pt x="116618" y="23985"/>
                        <a:pt x="114963" y="21504"/>
                        <a:pt x="111655" y="19850"/>
                      </a:cubicBezTo>
                      <a:lnTo>
                        <a:pt x="86843" y="11579"/>
                      </a:lnTo>
                      <a:lnTo>
                        <a:pt x="86843" y="827"/>
                      </a:lnTo>
                      <a:lnTo>
                        <a:pt x="78572" y="3308"/>
                      </a:lnTo>
                      <a:lnTo>
                        <a:pt x="66166" y="19023"/>
                      </a:lnTo>
                      <a:lnTo>
                        <a:pt x="61204" y="4135"/>
                      </a:lnTo>
                      <a:lnTo>
                        <a:pt x="54587" y="0"/>
                      </a:lnTo>
                      <a:close/>
                    </a:path>
                  </a:pathLst>
                </a:custGeom>
                <a:solidFill>
                  <a:srgbClr val="505050"/>
                </a:solidFill>
                <a:ln w="824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28E3B97-AFCF-466A-94E5-C981228A15C7}"/>
                    </a:ext>
                  </a:extLst>
                </p:cNvPr>
                <p:cNvSpPr/>
                <p:nvPr/>
              </p:nvSpPr>
              <p:spPr>
                <a:xfrm>
                  <a:off x="4436592" y="5329281"/>
                  <a:ext cx="65581" cy="56753"/>
                </a:xfrm>
                <a:custGeom>
                  <a:avLst/>
                  <a:gdLst>
                    <a:gd name="connsiteX0" fmla="*/ 50452 w 65581"/>
                    <a:gd name="connsiteY0" fmla="*/ 4433 h 56753"/>
                    <a:gd name="connsiteX1" fmla="*/ 20677 w 65581"/>
                    <a:gd name="connsiteY1" fmla="*/ 297 h 56753"/>
                    <a:gd name="connsiteX2" fmla="*/ 22331 w 65581"/>
                    <a:gd name="connsiteY2" fmla="*/ 4433 h 56753"/>
                    <a:gd name="connsiteX3" fmla="*/ 11579 w 65581"/>
                    <a:gd name="connsiteY3" fmla="*/ 5260 h 56753"/>
                    <a:gd name="connsiteX4" fmla="*/ 15714 w 65581"/>
                    <a:gd name="connsiteY4" fmla="*/ 8568 h 56753"/>
                    <a:gd name="connsiteX5" fmla="*/ 3308 w 65581"/>
                    <a:gd name="connsiteY5" fmla="*/ 23455 h 56753"/>
                    <a:gd name="connsiteX6" fmla="*/ 1654 w 65581"/>
                    <a:gd name="connsiteY6" fmla="*/ 33380 h 56753"/>
                    <a:gd name="connsiteX7" fmla="*/ 2481 w 65581"/>
                    <a:gd name="connsiteY7" fmla="*/ 39997 h 56753"/>
                    <a:gd name="connsiteX8" fmla="*/ 0 w 65581"/>
                    <a:gd name="connsiteY8" fmla="*/ 53230 h 56753"/>
                    <a:gd name="connsiteX9" fmla="*/ 3308 w 65581"/>
                    <a:gd name="connsiteY9" fmla="*/ 56538 h 56753"/>
                    <a:gd name="connsiteX10" fmla="*/ 4135 w 65581"/>
                    <a:gd name="connsiteY10" fmla="*/ 56538 h 56753"/>
                    <a:gd name="connsiteX11" fmla="*/ 7444 w 65581"/>
                    <a:gd name="connsiteY11" fmla="*/ 35861 h 56753"/>
                    <a:gd name="connsiteX12" fmla="*/ 19023 w 65581"/>
                    <a:gd name="connsiteY12" fmla="*/ 22628 h 56753"/>
                    <a:gd name="connsiteX13" fmla="*/ 20677 w 65581"/>
                    <a:gd name="connsiteY13" fmla="*/ 21801 h 56753"/>
                    <a:gd name="connsiteX14" fmla="*/ 49625 w 65581"/>
                    <a:gd name="connsiteY14" fmla="*/ 20974 h 56753"/>
                    <a:gd name="connsiteX15" fmla="*/ 51279 w 65581"/>
                    <a:gd name="connsiteY15" fmla="*/ 20974 h 56753"/>
                    <a:gd name="connsiteX16" fmla="*/ 59549 w 65581"/>
                    <a:gd name="connsiteY16" fmla="*/ 33380 h 56753"/>
                    <a:gd name="connsiteX17" fmla="*/ 56241 w 65581"/>
                    <a:gd name="connsiteY17" fmla="*/ 54057 h 56753"/>
                    <a:gd name="connsiteX18" fmla="*/ 57068 w 65581"/>
                    <a:gd name="connsiteY18" fmla="*/ 54057 h 56753"/>
                    <a:gd name="connsiteX19" fmla="*/ 61204 w 65581"/>
                    <a:gd name="connsiteY19" fmla="*/ 49922 h 56753"/>
                    <a:gd name="connsiteX20" fmla="*/ 65339 w 65581"/>
                    <a:gd name="connsiteY20" fmla="*/ 21801 h 56753"/>
                    <a:gd name="connsiteX21" fmla="*/ 50452 w 65581"/>
                    <a:gd name="connsiteY21" fmla="*/ 4433 h 5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581" h="56753">
                      <a:moveTo>
                        <a:pt x="50452" y="4433"/>
                      </a:moveTo>
                      <a:cubicBezTo>
                        <a:pt x="50452" y="4433"/>
                        <a:pt x="35564" y="-1357"/>
                        <a:pt x="20677" y="297"/>
                      </a:cubicBezTo>
                      <a:lnTo>
                        <a:pt x="22331" y="4433"/>
                      </a:lnTo>
                      <a:lnTo>
                        <a:pt x="11579" y="5260"/>
                      </a:lnTo>
                      <a:lnTo>
                        <a:pt x="15714" y="8568"/>
                      </a:lnTo>
                      <a:cubicBezTo>
                        <a:pt x="9925" y="11876"/>
                        <a:pt x="5790" y="17666"/>
                        <a:pt x="3308" y="23455"/>
                      </a:cubicBezTo>
                      <a:cubicBezTo>
                        <a:pt x="2481" y="26764"/>
                        <a:pt x="1654" y="30072"/>
                        <a:pt x="1654" y="33380"/>
                      </a:cubicBezTo>
                      <a:lnTo>
                        <a:pt x="2481" y="39997"/>
                      </a:lnTo>
                      <a:lnTo>
                        <a:pt x="0" y="53230"/>
                      </a:lnTo>
                      <a:cubicBezTo>
                        <a:pt x="0" y="55711"/>
                        <a:pt x="827" y="57365"/>
                        <a:pt x="3308" y="56538"/>
                      </a:cubicBezTo>
                      <a:lnTo>
                        <a:pt x="4135" y="56538"/>
                      </a:lnTo>
                      <a:lnTo>
                        <a:pt x="7444" y="35861"/>
                      </a:lnTo>
                      <a:cubicBezTo>
                        <a:pt x="8271" y="30072"/>
                        <a:pt x="13233" y="24282"/>
                        <a:pt x="19023" y="22628"/>
                      </a:cubicBezTo>
                      <a:lnTo>
                        <a:pt x="20677" y="21801"/>
                      </a:lnTo>
                      <a:cubicBezTo>
                        <a:pt x="30602" y="18493"/>
                        <a:pt x="40527" y="18493"/>
                        <a:pt x="49625" y="20974"/>
                      </a:cubicBezTo>
                      <a:lnTo>
                        <a:pt x="51279" y="20974"/>
                      </a:lnTo>
                      <a:cubicBezTo>
                        <a:pt x="57068" y="22628"/>
                        <a:pt x="60377" y="27591"/>
                        <a:pt x="59549" y="33380"/>
                      </a:cubicBezTo>
                      <a:lnTo>
                        <a:pt x="56241" y="54057"/>
                      </a:lnTo>
                      <a:lnTo>
                        <a:pt x="57068" y="54057"/>
                      </a:lnTo>
                      <a:cubicBezTo>
                        <a:pt x="59549" y="54057"/>
                        <a:pt x="61204" y="52403"/>
                        <a:pt x="61204" y="49922"/>
                      </a:cubicBezTo>
                      <a:lnTo>
                        <a:pt x="65339" y="21801"/>
                      </a:lnTo>
                      <a:cubicBezTo>
                        <a:pt x="67820" y="-530"/>
                        <a:pt x="50452" y="4433"/>
                        <a:pt x="50452" y="4433"/>
                      </a:cubicBezTo>
                      <a:close/>
                    </a:path>
                  </a:pathLst>
                </a:custGeom>
                <a:solidFill>
                  <a:srgbClr val="939393"/>
                </a:solidFill>
                <a:ln w="824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205EC6C9-6273-4928-A189-BF6BCED91834}"/>
                    </a:ext>
                  </a:extLst>
                </p:cNvPr>
                <p:cNvSpPr/>
                <p:nvPr/>
              </p:nvSpPr>
              <p:spPr>
                <a:xfrm>
                  <a:off x="4445690" y="5410631"/>
                  <a:ext cx="11579" cy="13233"/>
                </a:xfrm>
                <a:custGeom>
                  <a:avLst/>
                  <a:gdLst>
                    <a:gd name="connsiteX0" fmla="*/ 11579 w 11579"/>
                    <a:gd name="connsiteY0" fmla="*/ 10752 h 13233"/>
                    <a:gd name="connsiteX1" fmla="*/ 8271 w 11579"/>
                    <a:gd name="connsiteY1" fmla="*/ 0 h 13233"/>
                    <a:gd name="connsiteX2" fmla="*/ 0 w 11579"/>
                    <a:gd name="connsiteY2" fmla="*/ 13233 h 13233"/>
                    <a:gd name="connsiteX3" fmla="*/ 8271 w 11579"/>
                    <a:gd name="connsiteY3" fmla="*/ 8271 h 13233"/>
                  </a:gdLst>
                  <a:ahLst/>
                  <a:cxnLst>
                    <a:cxn ang="0">
                      <a:pos x="connsiteX0" y="connsiteY0"/>
                    </a:cxn>
                    <a:cxn ang="0">
                      <a:pos x="connsiteX1" y="connsiteY1"/>
                    </a:cxn>
                    <a:cxn ang="0">
                      <a:pos x="connsiteX2" y="connsiteY2"/>
                    </a:cxn>
                    <a:cxn ang="0">
                      <a:pos x="connsiteX3" y="connsiteY3"/>
                    </a:cxn>
                  </a:cxnLst>
                  <a:rect l="l" t="t" r="r" b="b"/>
                  <a:pathLst>
                    <a:path w="11579" h="13233">
                      <a:moveTo>
                        <a:pt x="11579" y="10752"/>
                      </a:moveTo>
                      <a:lnTo>
                        <a:pt x="8271" y="0"/>
                      </a:lnTo>
                      <a:lnTo>
                        <a:pt x="0" y="13233"/>
                      </a:lnTo>
                      <a:lnTo>
                        <a:pt x="8271" y="8271"/>
                      </a:lnTo>
                      <a:close/>
                    </a:path>
                  </a:pathLst>
                </a:custGeom>
                <a:solidFill>
                  <a:srgbClr val="282828"/>
                </a:solidFill>
                <a:ln w="824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2050DF8-439C-4C45-AF7A-8C293879CBB7}"/>
                    </a:ext>
                  </a:extLst>
                </p:cNvPr>
                <p:cNvSpPr/>
                <p:nvPr/>
              </p:nvSpPr>
              <p:spPr>
                <a:xfrm>
                  <a:off x="4462231" y="5409804"/>
                  <a:ext cx="12406" cy="14060"/>
                </a:xfrm>
                <a:custGeom>
                  <a:avLst/>
                  <a:gdLst>
                    <a:gd name="connsiteX0" fmla="*/ 9098 w 12406"/>
                    <a:gd name="connsiteY0" fmla="*/ 0 h 14060"/>
                    <a:gd name="connsiteX1" fmla="*/ 12406 w 12406"/>
                    <a:gd name="connsiteY1" fmla="*/ 14060 h 14060"/>
                    <a:gd name="connsiteX2" fmla="*/ 6617 w 12406"/>
                    <a:gd name="connsiteY2" fmla="*/ 9098 h 14060"/>
                    <a:gd name="connsiteX3" fmla="*/ 0 w 12406"/>
                    <a:gd name="connsiteY3" fmla="*/ 11579 h 14060"/>
                  </a:gdLst>
                  <a:ahLst/>
                  <a:cxnLst>
                    <a:cxn ang="0">
                      <a:pos x="connsiteX0" y="connsiteY0"/>
                    </a:cxn>
                    <a:cxn ang="0">
                      <a:pos x="connsiteX1" y="connsiteY1"/>
                    </a:cxn>
                    <a:cxn ang="0">
                      <a:pos x="connsiteX2" y="connsiteY2"/>
                    </a:cxn>
                    <a:cxn ang="0">
                      <a:pos x="connsiteX3" y="connsiteY3"/>
                    </a:cxn>
                  </a:cxnLst>
                  <a:rect l="l" t="t" r="r" b="b"/>
                  <a:pathLst>
                    <a:path w="12406" h="14060">
                      <a:moveTo>
                        <a:pt x="9098" y="0"/>
                      </a:moveTo>
                      <a:lnTo>
                        <a:pt x="12406" y="14060"/>
                      </a:lnTo>
                      <a:lnTo>
                        <a:pt x="6617" y="9098"/>
                      </a:lnTo>
                      <a:lnTo>
                        <a:pt x="0" y="11579"/>
                      </a:lnTo>
                      <a:close/>
                    </a:path>
                  </a:pathLst>
                </a:custGeom>
                <a:solidFill>
                  <a:srgbClr val="282828"/>
                </a:solidFill>
                <a:ln w="8243"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034B29CB-11AF-47CC-BD0F-D0BD3B30C16E}"/>
                    </a:ext>
                  </a:extLst>
                </p:cNvPr>
                <p:cNvSpPr/>
                <p:nvPr/>
              </p:nvSpPr>
              <p:spPr>
                <a:xfrm>
                  <a:off x="4457269" y="5430481"/>
                  <a:ext cx="4135" cy="4962"/>
                </a:xfrm>
                <a:custGeom>
                  <a:avLst/>
                  <a:gdLst>
                    <a:gd name="connsiteX0" fmla="*/ 4135 w 4135"/>
                    <a:gd name="connsiteY0" fmla="*/ 2481 h 4962"/>
                    <a:gd name="connsiteX1" fmla="*/ 1654 w 4135"/>
                    <a:gd name="connsiteY1" fmla="*/ 4962 h 4962"/>
                    <a:gd name="connsiteX2" fmla="*/ 0 w 4135"/>
                    <a:gd name="connsiteY2" fmla="*/ 2481 h 4962"/>
                    <a:gd name="connsiteX3" fmla="*/ 2481 w 4135"/>
                    <a:gd name="connsiteY3" fmla="*/ 0 h 4962"/>
                    <a:gd name="connsiteX4" fmla="*/ 4135 w 4135"/>
                    <a:gd name="connsiteY4" fmla="*/ 2481 h 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 h="4962">
                      <a:moveTo>
                        <a:pt x="4135" y="2481"/>
                      </a:moveTo>
                      <a:cubicBezTo>
                        <a:pt x="4135" y="3308"/>
                        <a:pt x="2481" y="4962"/>
                        <a:pt x="1654" y="4962"/>
                      </a:cubicBezTo>
                      <a:cubicBezTo>
                        <a:pt x="827" y="4962"/>
                        <a:pt x="0" y="4135"/>
                        <a:pt x="0" y="2481"/>
                      </a:cubicBezTo>
                      <a:cubicBezTo>
                        <a:pt x="0" y="1654"/>
                        <a:pt x="1654" y="0"/>
                        <a:pt x="2481" y="0"/>
                      </a:cubicBezTo>
                      <a:cubicBezTo>
                        <a:pt x="3308" y="0"/>
                        <a:pt x="4135" y="1654"/>
                        <a:pt x="4135" y="2481"/>
                      </a:cubicBezTo>
                      <a:close/>
                    </a:path>
                  </a:pathLst>
                </a:custGeom>
                <a:solidFill>
                  <a:srgbClr val="282828"/>
                </a:solidFill>
                <a:ln w="8243"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646F91B-0927-4721-9645-D5EF98FCD73A}"/>
                    </a:ext>
                  </a:extLst>
                </p:cNvPr>
                <p:cNvSpPr/>
                <p:nvPr/>
              </p:nvSpPr>
              <p:spPr>
                <a:xfrm>
                  <a:off x="4453961" y="5447624"/>
                  <a:ext cx="4135" cy="4586"/>
                </a:xfrm>
                <a:custGeom>
                  <a:avLst/>
                  <a:gdLst>
                    <a:gd name="connsiteX0" fmla="*/ 4135 w 4135"/>
                    <a:gd name="connsiteY0" fmla="*/ 2707 h 4586"/>
                    <a:gd name="connsiteX1" fmla="*/ 1654 w 4135"/>
                    <a:gd name="connsiteY1" fmla="*/ 4361 h 4586"/>
                    <a:gd name="connsiteX2" fmla="*/ 0 w 4135"/>
                    <a:gd name="connsiteY2" fmla="*/ 1880 h 4586"/>
                    <a:gd name="connsiteX3" fmla="*/ 2481 w 4135"/>
                    <a:gd name="connsiteY3" fmla="*/ 225 h 4586"/>
                    <a:gd name="connsiteX4" fmla="*/ 4135 w 4135"/>
                    <a:gd name="connsiteY4" fmla="*/ 2707 h 4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 h="4586">
                      <a:moveTo>
                        <a:pt x="4135" y="2707"/>
                      </a:moveTo>
                      <a:cubicBezTo>
                        <a:pt x="4135" y="3534"/>
                        <a:pt x="2481" y="5188"/>
                        <a:pt x="1654" y="4361"/>
                      </a:cubicBezTo>
                      <a:cubicBezTo>
                        <a:pt x="827" y="4361"/>
                        <a:pt x="0" y="3534"/>
                        <a:pt x="0" y="1880"/>
                      </a:cubicBezTo>
                      <a:cubicBezTo>
                        <a:pt x="0" y="1052"/>
                        <a:pt x="1654" y="-602"/>
                        <a:pt x="2481" y="225"/>
                      </a:cubicBezTo>
                      <a:cubicBezTo>
                        <a:pt x="3308" y="225"/>
                        <a:pt x="4135" y="1052"/>
                        <a:pt x="4135" y="2707"/>
                      </a:cubicBezTo>
                      <a:close/>
                    </a:path>
                  </a:pathLst>
                </a:custGeom>
                <a:solidFill>
                  <a:srgbClr val="282828"/>
                </a:solidFill>
                <a:ln w="8243"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69CFC8D-93FA-4067-975B-78008B149887}"/>
                    </a:ext>
                  </a:extLst>
                </p:cNvPr>
                <p:cNvSpPr/>
                <p:nvPr/>
              </p:nvSpPr>
              <p:spPr>
                <a:xfrm>
                  <a:off x="4445070" y="5367632"/>
                  <a:ext cx="16127" cy="4126"/>
                </a:xfrm>
                <a:custGeom>
                  <a:avLst/>
                  <a:gdLst>
                    <a:gd name="connsiteX0" fmla="*/ 620 w 16127"/>
                    <a:gd name="connsiteY0" fmla="*/ 4127 h 4126"/>
                    <a:gd name="connsiteX1" fmla="*/ 620 w 16127"/>
                    <a:gd name="connsiteY1" fmla="*/ 4127 h 4126"/>
                    <a:gd name="connsiteX2" fmla="*/ 620 w 16127"/>
                    <a:gd name="connsiteY2" fmla="*/ 2473 h 4126"/>
                    <a:gd name="connsiteX3" fmla="*/ 15508 w 16127"/>
                    <a:gd name="connsiteY3" fmla="*/ 1646 h 4126"/>
                    <a:gd name="connsiteX4" fmla="*/ 15508 w 16127"/>
                    <a:gd name="connsiteY4" fmla="*/ 3300 h 4126"/>
                    <a:gd name="connsiteX5" fmla="*/ 13854 w 16127"/>
                    <a:gd name="connsiteY5" fmla="*/ 3300 h 4126"/>
                    <a:gd name="connsiteX6" fmla="*/ 620 w 16127"/>
                    <a:gd name="connsiteY6" fmla="*/ 4127 h 4126"/>
                    <a:gd name="connsiteX7" fmla="*/ 620 w 16127"/>
                    <a:gd name="connsiteY7" fmla="*/ 4127 h 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7" h="4126">
                      <a:moveTo>
                        <a:pt x="620" y="4127"/>
                      </a:moveTo>
                      <a:cubicBezTo>
                        <a:pt x="620" y="4127"/>
                        <a:pt x="620" y="4127"/>
                        <a:pt x="620" y="4127"/>
                      </a:cubicBezTo>
                      <a:cubicBezTo>
                        <a:pt x="-207" y="3300"/>
                        <a:pt x="-207" y="2473"/>
                        <a:pt x="620" y="2473"/>
                      </a:cubicBezTo>
                      <a:cubicBezTo>
                        <a:pt x="620" y="2473"/>
                        <a:pt x="8064" y="-2490"/>
                        <a:pt x="15508" y="1646"/>
                      </a:cubicBezTo>
                      <a:cubicBezTo>
                        <a:pt x="16335" y="1646"/>
                        <a:pt x="16335" y="2473"/>
                        <a:pt x="15508" y="3300"/>
                      </a:cubicBezTo>
                      <a:cubicBezTo>
                        <a:pt x="15508" y="4127"/>
                        <a:pt x="14681" y="4127"/>
                        <a:pt x="13854" y="3300"/>
                      </a:cubicBezTo>
                      <a:cubicBezTo>
                        <a:pt x="8064" y="-836"/>
                        <a:pt x="1447" y="3300"/>
                        <a:pt x="620" y="4127"/>
                      </a:cubicBezTo>
                      <a:cubicBezTo>
                        <a:pt x="1447" y="4127"/>
                        <a:pt x="1447" y="4127"/>
                        <a:pt x="620" y="4127"/>
                      </a:cubicBezTo>
                      <a:close/>
                    </a:path>
                  </a:pathLst>
                </a:custGeom>
                <a:solidFill>
                  <a:srgbClr val="939393"/>
                </a:solidFill>
                <a:ln w="8243"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FCBC4A8-AF2D-41BA-AC40-9DFA0A5BCEEA}"/>
                    </a:ext>
                  </a:extLst>
                </p:cNvPr>
                <p:cNvSpPr/>
                <p:nvPr/>
              </p:nvSpPr>
              <p:spPr>
                <a:xfrm>
                  <a:off x="4476498" y="5365978"/>
                  <a:ext cx="16127" cy="4126"/>
                </a:xfrm>
                <a:custGeom>
                  <a:avLst/>
                  <a:gdLst>
                    <a:gd name="connsiteX0" fmla="*/ 620 w 16127"/>
                    <a:gd name="connsiteY0" fmla="*/ 4127 h 4126"/>
                    <a:gd name="connsiteX1" fmla="*/ 620 w 16127"/>
                    <a:gd name="connsiteY1" fmla="*/ 4127 h 4126"/>
                    <a:gd name="connsiteX2" fmla="*/ 620 w 16127"/>
                    <a:gd name="connsiteY2" fmla="*/ 2473 h 4126"/>
                    <a:gd name="connsiteX3" fmla="*/ 15508 w 16127"/>
                    <a:gd name="connsiteY3" fmla="*/ 1646 h 4126"/>
                    <a:gd name="connsiteX4" fmla="*/ 15508 w 16127"/>
                    <a:gd name="connsiteY4" fmla="*/ 3300 h 4126"/>
                    <a:gd name="connsiteX5" fmla="*/ 13854 w 16127"/>
                    <a:gd name="connsiteY5" fmla="*/ 4127 h 4126"/>
                    <a:gd name="connsiteX6" fmla="*/ 620 w 16127"/>
                    <a:gd name="connsiteY6" fmla="*/ 4127 h 4126"/>
                    <a:gd name="connsiteX7" fmla="*/ 620 w 16127"/>
                    <a:gd name="connsiteY7" fmla="*/ 4127 h 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27" h="4126">
                      <a:moveTo>
                        <a:pt x="620" y="4127"/>
                      </a:moveTo>
                      <a:cubicBezTo>
                        <a:pt x="-207" y="4127"/>
                        <a:pt x="-207" y="4127"/>
                        <a:pt x="620" y="4127"/>
                      </a:cubicBezTo>
                      <a:cubicBezTo>
                        <a:pt x="-207" y="3300"/>
                        <a:pt x="-207" y="2473"/>
                        <a:pt x="620" y="2473"/>
                      </a:cubicBezTo>
                      <a:cubicBezTo>
                        <a:pt x="620" y="2473"/>
                        <a:pt x="8064" y="-2490"/>
                        <a:pt x="15508" y="1646"/>
                      </a:cubicBezTo>
                      <a:cubicBezTo>
                        <a:pt x="16335" y="1646"/>
                        <a:pt x="16335" y="2473"/>
                        <a:pt x="15508" y="3300"/>
                      </a:cubicBezTo>
                      <a:cubicBezTo>
                        <a:pt x="15508" y="4127"/>
                        <a:pt x="14681" y="4127"/>
                        <a:pt x="13854" y="4127"/>
                      </a:cubicBezTo>
                      <a:cubicBezTo>
                        <a:pt x="7237" y="-9"/>
                        <a:pt x="1447" y="4127"/>
                        <a:pt x="620" y="4127"/>
                      </a:cubicBezTo>
                      <a:cubicBezTo>
                        <a:pt x="620" y="4127"/>
                        <a:pt x="620" y="4127"/>
                        <a:pt x="620" y="4127"/>
                      </a:cubicBezTo>
                      <a:close/>
                    </a:path>
                  </a:pathLst>
                </a:custGeom>
                <a:solidFill>
                  <a:srgbClr val="939393"/>
                </a:solidFill>
                <a:ln w="8243"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4ABFD2C-1BDD-4D03-AB66-DCFE6AB9CB10}"/>
                    </a:ext>
                  </a:extLst>
                </p:cNvPr>
                <p:cNvSpPr/>
                <p:nvPr/>
              </p:nvSpPr>
              <p:spPr>
                <a:xfrm>
                  <a:off x="4448998" y="5372586"/>
                  <a:ext cx="6009" cy="3308"/>
                </a:xfrm>
                <a:custGeom>
                  <a:avLst/>
                  <a:gdLst>
                    <a:gd name="connsiteX0" fmla="*/ 5790 w 6009"/>
                    <a:gd name="connsiteY0" fmla="*/ 3308 h 3308"/>
                    <a:gd name="connsiteX1" fmla="*/ 5790 w 6009"/>
                    <a:gd name="connsiteY1" fmla="*/ 3308 h 3308"/>
                    <a:gd name="connsiteX2" fmla="*/ 3308 w 6009"/>
                    <a:gd name="connsiteY2" fmla="*/ 0 h 3308"/>
                    <a:gd name="connsiteX3" fmla="*/ 0 w 6009"/>
                    <a:gd name="connsiteY3" fmla="*/ 2481 h 3308"/>
                    <a:gd name="connsiteX4" fmla="*/ 0 w 6009"/>
                    <a:gd name="connsiteY4" fmla="*/ 3308 h 3308"/>
                    <a:gd name="connsiteX5" fmla="*/ 5790 w 6009"/>
                    <a:gd name="connsiteY5" fmla="*/ 3308 h 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 h="3308">
                      <a:moveTo>
                        <a:pt x="5790" y="3308"/>
                      </a:moveTo>
                      <a:cubicBezTo>
                        <a:pt x="5790" y="2481"/>
                        <a:pt x="5790" y="2481"/>
                        <a:pt x="5790" y="3308"/>
                      </a:cubicBezTo>
                      <a:cubicBezTo>
                        <a:pt x="6617" y="827"/>
                        <a:pt x="4962" y="0"/>
                        <a:pt x="3308" y="0"/>
                      </a:cubicBezTo>
                      <a:cubicBezTo>
                        <a:pt x="1654" y="0"/>
                        <a:pt x="0" y="1654"/>
                        <a:pt x="0" y="2481"/>
                      </a:cubicBezTo>
                      <a:cubicBezTo>
                        <a:pt x="0" y="2481"/>
                        <a:pt x="0" y="3308"/>
                        <a:pt x="0" y="3308"/>
                      </a:cubicBezTo>
                      <a:lnTo>
                        <a:pt x="5790" y="3308"/>
                      </a:lnTo>
                      <a:close/>
                    </a:path>
                  </a:pathLst>
                </a:custGeom>
                <a:solidFill>
                  <a:srgbClr val="282828"/>
                </a:solidFill>
                <a:ln w="8243"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E10E5E3-27DD-4FD6-AF1A-7FB68D8454C3}"/>
                    </a:ext>
                  </a:extLst>
                </p:cNvPr>
                <p:cNvSpPr/>
                <p:nvPr/>
              </p:nvSpPr>
              <p:spPr>
                <a:xfrm>
                  <a:off x="4479600" y="5370932"/>
                  <a:ext cx="6009" cy="3308"/>
                </a:xfrm>
                <a:custGeom>
                  <a:avLst/>
                  <a:gdLst>
                    <a:gd name="connsiteX0" fmla="*/ 5790 w 6009"/>
                    <a:gd name="connsiteY0" fmla="*/ 3308 h 3308"/>
                    <a:gd name="connsiteX1" fmla="*/ 5790 w 6009"/>
                    <a:gd name="connsiteY1" fmla="*/ 3308 h 3308"/>
                    <a:gd name="connsiteX2" fmla="*/ 3308 w 6009"/>
                    <a:gd name="connsiteY2" fmla="*/ 0 h 3308"/>
                    <a:gd name="connsiteX3" fmla="*/ 0 w 6009"/>
                    <a:gd name="connsiteY3" fmla="*/ 2481 h 3308"/>
                    <a:gd name="connsiteX4" fmla="*/ 0 w 6009"/>
                    <a:gd name="connsiteY4" fmla="*/ 3308 h 3308"/>
                    <a:gd name="connsiteX5" fmla="*/ 5790 w 6009"/>
                    <a:gd name="connsiteY5" fmla="*/ 3308 h 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 h="3308">
                      <a:moveTo>
                        <a:pt x="5790" y="3308"/>
                      </a:moveTo>
                      <a:cubicBezTo>
                        <a:pt x="5790" y="3308"/>
                        <a:pt x="5790" y="3308"/>
                        <a:pt x="5790" y="3308"/>
                      </a:cubicBezTo>
                      <a:cubicBezTo>
                        <a:pt x="6617" y="827"/>
                        <a:pt x="4963" y="0"/>
                        <a:pt x="3308" y="0"/>
                      </a:cubicBezTo>
                      <a:cubicBezTo>
                        <a:pt x="1654" y="0"/>
                        <a:pt x="0" y="1654"/>
                        <a:pt x="0" y="2481"/>
                      </a:cubicBezTo>
                      <a:cubicBezTo>
                        <a:pt x="0" y="2481"/>
                        <a:pt x="0" y="3308"/>
                        <a:pt x="0" y="3308"/>
                      </a:cubicBezTo>
                      <a:lnTo>
                        <a:pt x="5790" y="3308"/>
                      </a:lnTo>
                      <a:close/>
                    </a:path>
                  </a:pathLst>
                </a:custGeom>
                <a:solidFill>
                  <a:srgbClr val="282828"/>
                </a:solidFill>
                <a:ln w="8243"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554AE2C-3689-4260-BB50-73A09EDC647C}"/>
                    </a:ext>
                  </a:extLst>
                </p:cNvPr>
                <p:cNvSpPr/>
                <p:nvPr/>
              </p:nvSpPr>
              <p:spPr>
                <a:xfrm>
                  <a:off x="4454994" y="5390782"/>
                  <a:ext cx="22124" cy="4962"/>
                </a:xfrm>
                <a:custGeom>
                  <a:avLst/>
                  <a:gdLst>
                    <a:gd name="connsiteX0" fmla="*/ 9718 w 22124"/>
                    <a:gd name="connsiteY0" fmla="*/ 4963 h 4962"/>
                    <a:gd name="connsiteX1" fmla="*/ 620 w 22124"/>
                    <a:gd name="connsiteY1" fmla="*/ 3308 h 4962"/>
                    <a:gd name="connsiteX2" fmla="*/ 620 w 22124"/>
                    <a:gd name="connsiteY2" fmla="*/ 1654 h 4962"/>
                    <a:gd name="connsiteX3" fmla="*/ 2274 w 22124"/>
                    <a:gd name="connsiteY3" fmla="*/ 827 h 4962"/>
                    <a:gd name="connsiteX4" fmla="*/ 20470 w 22124"/>
                    <a:gd name="connsiteY4" fmla="*/ 0 h 4962"/>
                    <a:gd name="connsiteX5" fmla="*/ 22124 w 22124"/>
                    <a:gd name="connsiteY5" fmla="*/ 0 h 4962"/>
                    <a:gd name="connsiteX6" fmla="*/ 21297 w 22124"/>
                    <a:gd name="connsiteY6" fmla="*/ 1654 h 4962"/>
                    <a:gd name="connsiteX7" fmla="*/ 9718 w 22124"/>
                    <a:gd name="connsiteY7" fmla="*/ 4963 h 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24" h="4962">
                      <a:moveTo>
                        <a:pt x="9718" y="4963"/>
                      </a:moveTo>
                      <a:cubicBezTo>
                        <a:pt x="4756" y="4963"/>
                        <a:pt x="620" y="3308"/>
                        <a:pt x="620" y="3308"/>
                      </a:cubicBezTo>
                      <a:cubicBezTo>
                        <a:pt x="-207" y="3308"/>
                        <a:pt x="-207" y="2481"/>
                        <a:pt x="620" y="1654"/>
                      </a:cubicBezTo>
                      <a:cubicBezTo>
                        <a:pt x="620" y="827"/>
                        <a:pt x="1447" y="827"/>
                        <a:pt x="2274" y="827"/>
                      </a:cubicBezTo>
                      <a:cubicBezTo>
                        <a:pt x="2274" y="827"/>
                        <a:pt x="11372" y="4963"/>
                        <a:pt x="20470" y="0"/>
                      </a:cubicBezTo>
                      <a:cubicBezTo>
                        <a:pt x="21297" y="0"/>
                        <a:pt x="21297" y="0"/>
                        <a:pt x="22124" y="0"/>
                      </a:cubicBezTo>
                      <a:cubicBezTo>
                        <a:pt x="22124" y="827"/>
                        <a:pt x="22124" y="827"/>
                        <a:pt x="21297" y="1654"/>
                      </a:cubicBezTo>
                      <a:cubicBezTo>
                        <a:pt x="17162" y="4135"/>
                        <a:pt x="13026" y="4963"/>
                        <a:pt x="9718" y="4963"/>
                      </a:cubicBezTo>
                      <a:close/>
                    </a:path>
                  </a:pathLst>
                </a:custGeom>
                <a:solidFill>
                  <a:srgbClr val="8E562E"/>
                </a:solidFill>
                <a:ln w="8243"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EB0225E-34AE-4C4E-B84E-E11B7EBDA174}"/>
                    </a:ext>
                  </a:extLst>
                </p:cNvPr>
                <p:cNvSpPr/>
                <p:nvPr/>
              </p:nvSpPr>
              <p:spPr>
                <a:xfrm>
                  <a:off x="4445690" y="5333713"/>
                  <a:ext cx="55626" cy="48797"/>
                </a:xfrm>
                <a:custGeom>
                  <a:avLst/>
                  <a:gdLst>
                    <a:gd name="connsiteX0" fmla="*/ 9925 w 55626"/>
                    <a:gd name="connsiteY0" fmla="*/ 17369 h 48797"/>
                    <a:gd name="connsiteX1" fmla="*/ 11579 w 55626"/>
                    <a:gd name="connsiteY1" fmla="*/ 16542 h 48797"/>
                    <a:gd name="connsiteX2" fmla="*/ 40527 w 55626"/>
                    <a:gd name="connsiteY2" fmla="*/ 15714 h 48797"/>
                    <a:gd name="connsiteX3" fmla="*/ 42181 w 55626"/>
                    <a:gd name="connsiteY3" fmla="*/ 15714 h 48797"/>
                    <a:gd name="connsiteX4" fmla="*/ 50452 w 55626"/>
                    <a:gd name="connsiteY4" fmla="*/ 28121 h 48797"/>
                    <a:gd name="connsiteX5" fmla="*/ 47143 w 55626"/>
                    <a:gd name="connsiteY5" fmla="*/ 48797 h 48797"/>
                    <a:gd name="connsiteX6" fmla="*/ 47970 w 55626"/>
                    <a:gd name="connsiteY6" fmla="*/ 48797 h 48797"/>
                    <a:gd name="connsiteX7" fmla="*/ 52106 w 55626"/>
                    <a:gd name="connsiteY7" fmla="*/ 44662 h 48797"/>
                    <a:gd name="connsiteX8" fmla="*/ 55414 w 55626"/>
                    <a:gd name="connsiteY8" fmla="*/ 21504 h 48797"/>
                    <a:gd name="connsiteX9" fmla="*/ 39700 w 55626"/>
                    <a:gd name="connsiteY9" fmla="*/ 4962 h 48797"/>
                    <a:gd name="connsiteX10" fmla="*/ 19023 w 55626"/>
                    <a:gd name="connsiteY10" fmla="*/ 0 h 48797"/>
                    <a:gd name="connsiteX11" fmla="*/ 22331 w 55626"/>
                    <a:gd name="connsiteY11" fmla="*/ 4135 h 48797"/>
                    <a:gd name="connsiteX12" fmla="*/ 6617 w 55626"/>
                    <a:gd name="connsiteY12" fmla="*/ 2481 h 48797"/>
                    <a:gd name="connsiteX13" fmla="*/ 6617 w 55626"/>
                    <a:gd name="connsiteY13" fmla="*/ 2481 h 48797"/>
                    <a:gd name="connsiteX14" fmla="*/ 6617 w 55626"/>
                    <a:gd name="connsiteY14" fmla="*/ 2481 h 48797"/>
                    <a:gd name="connsiteX15" fmla="*/ 6617 w 55626"/>
                    <a:gd name="connsiteY15" fmla="*/ 2481 h 48797"/>
                    <a:gd name="connsiteX16" fmla="*/ 12406 w 55626"/>
                    <a:gd name="connsiteY16" fmla="*/ 7444 h 48797"/>
                    <a:gd name="connsiteX17" fmla="*/ 0 w 55626"/>
                    <a:gd name="connsiteY17" fmla="*/ 26466 h 48797"/>
                    <a:gd name="connsiteX18" fmla="*/ 0 w 55626"/>
                    <a:gd name="connsiteY18" fmla="*/ 26466 h 48797"/>
                    <a:gd name="connsiteX19" fmla="*/ 9925 w 55626"/>
                    <a:gd name="connsiteY19" fmla="*/ 17369 h 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626" h="48797">
                      <a:moveTo>
                        <a:pt x="9925" y="17369"/>
                      </a:moveTo>
                      <a:lnTo>
                        <a:pt x="11579" y="16542"/>
                      </a:lnTo>
                      <a:cubicBezTo>
                        <a:pt x="21504" y="13233"/>
                        <a:pt x="31429" y="13233"/>
                        <a:pt x="40527" y="15714"/>
                      </a:cubicBezTo>
                      <a:lnTo>
                        <a:pt x="42181" y="15714"/>
                      </a:lnTo>
                      <a:cubicBezTo>
                        <a:pt x="47970" y="17369"/>
                        <a:pt x="51279" y="22331"/>
                        <a:pt x="50452" y="28121"/>
                      </a:cubicBezTo>
                      <a:lnTo>
                        <a:pt x="47143" y="48797"/>
                      </a:lnTo>
                      <a:lnTo>
                        <a:pt x="47970" y="48797"/>
                      </a:lnTo>
                      <a:cubicBezTo>
                        <a:pt x="50452" y="48797"/>
                        <a:pt x="52106" y="47143"/>
                        <a:pt x="52106" y="44662"/>
                      </a:cubicBezTo>
                      <a:lnTo>
                        <a:pt x="55414" y="21504"/>
                      </a:lnTo>
                      <a:cubicBezTo>
                        <a:pt x="57068" y="9098"/>
                        <a:pt x="48798" y="3308"/>
                        <a:pt x="39700" y="4962"/>
                      </a:cubicBezTo>
                      <a:cubicBezTo>
                        <a:pt x="35564" y="2481"/>
                        <a:pt x="19023" y="0"/>
                        <a:pt x="19023" y="0"/>
                      </a:cubicBezTo>
                      <a:lnTo>
                        <a:pt x="22331" y="4135"/>
                      </a:lnTo>
                      <a:lnTo>
                        <a:pt x="6617" y="2481"/>
                      </a:lnTo>
                      <a:lnTo>
                        <a:pt x="6617" y="2481"/>
                      </a:lnTo>
                      <a:lnTo>
                        <a:pt x="6617" y="2481"/>
                      </a:lnTo>
                      <a:cubicBezTo>
                        <a:pt x="6617" y="2481"/>
                        <a:pt x="6617" y="2481"/>
                        <a:pt x="6617" y="2481"/>
                      </a:cubicBezTo>
                      <a:lnTo>
                        <a:pt x="12406" y="7444"/>
                      </a:lnTo>
                      <a:cubicBezTo>
                        <a:pt x="12406" y="7444"/>
                        <a:pt x="2481" y="11579"/>
                        <a:pt x="0" y="26466"/>
                      </a:cubicBezTo>
                      <a:cubicBezTo>
                        <a:pt x="0" y="26466"/>
                        <a:pt x="0" y="26466"/>
                        <a:pt x="0" y="26466"/>
                      </a:cubicBezTo>
                      <a:cubicBezTo>
                        <a:pt x="827" y="23158"/>
                        <a:pt x="4963" y="19023"/>
                        <a:pt x="9925" y="17369"/>
                      </a:cubicBezTo>
                      <a:close/>
                    </a:path>
                  </a:pathLst>
                </a:custGeom>
                <a:solidFill>
                  <a:srgbClr val="737373"/>
                </a:solidFill>
                <a:ln w="8243" cap="flat">
                  <a:noFill/>
                  <a:prstDash val="solid"/>
                  <a:miter/>
                </a:ln>
              </p:spPr>
              <p:txBody>
                <a:bodyPr rtlCol="0" anchor="ctr"/>
                <a:lstStyle/>
                <a:p>
                  <a:endParaRPr lang="en-US"/>
                </a:p>
              </p:txBody>
            </p:sp>
          </p:grpSp>
        </p:grpSp>
        <p:grpSp>
          <p:nvGrpSpPr>
            <p:cNvPr id="57" name="Graphic 223">
              <a:extLst>
                <a:ext uri="{FF2B5EF4-FFF2-40B4-BE49-F238E27FC236}">
                  <a16:creationId xmlns:a16="http://schemas.microsoft.com/office/drawing/2014/main" id="{1409E212-6923-4C88-9C0D-45223D6023A4}"/>
                </a:ext>
              </a:extLst>
            </p:cNvPr>
            <p:cNvGrpSpPr/>
            <p:nvPr/>
          </p:nvGrpSpPr>
          <p:grpSpPr>
            <a:xfrm>
              <a:off x="4602834" y="5312209"/>
              <a:ext cx="184437" cy="152182"/>
              <a:chOff x="4602834" y="5312209"/>
              <a:chExt cx="184437" cy="152182"/>
            </a:xfrm>
          </p:grpSpPr>
          <p:sp>
            <p:nvSpPr>
              <p:cNvPr id="58" name="Freeform: Shape 57">
                <a:extLst>
                  <a:ext uri="{FF2B5EF4-FFF2-40B4-BE49-F238E27FC236}">
                    <a16:creationId xmlns:a16="http://schemas.microsoft.com/office/drawing/2014/main" id="{556AECAB-7E39-4AB1-885F-686EF220DF2B}"/>
                  </a:ext>
                </a:extLst>
              </p:cNvPr>
              <p:cNvSpPr/>
              <p:nvPr/>
            </p:nvSpPr>
            <p:spPr>
              <a:xfrm>
                <a:off x="4602834" y="5312209"/>
                <a:ext cx="184437" cy="152181"/>
              </a:xfrm>
              <a:custGeom>
                <a:avLst/>
                <a:gdLst>
                  <a:gd name="connsiteX0" fmla="*/ 155490 w 184437"/>
                  <a:gd name="connsiteY0" fmla="*/ 152182 h 152181"/>
                  <a:gd name="connsiteX1" fmla="*/ 0 w 184437"/>
                  <a:gd name="connsiteY1" fmla="*/ 149701 h 152181"/>
                  <a:gd name="connsiteX2" fmla="*/ 31429 w 184437"/>
                  <a:gd name="connsiteY2" fmla="*/ 0 h 152181"/>
                  <a:gd name="connsiteX3" fmla="*/ 184438 w 184437"/>
                  <a:gd name="connsiteY3" fmla="*/ 0 h 152181"/>
                </a:gdLst>
                <a:ahLst/>
                <a:cxnLst>
                  <a:cxn ang="0">
                    <a:pos x="connsiteX0" y="connsiteY0"/>
                  </a:cxn>
                  <a:cxn ang="0">
                    <a:pos x="connsiteX1" y="connsiteY1"/>
                  </a:cxn>
                  <a:cxn ang="0">
                    <a:pos x="connsiteX2" y="connsiteY2"/>
                  </a:cxn>
                  <a:cxn ang="0">
                    <a:pos x="connsiteX3" y="connsiteY3"/>
                  </a:cxn>
                </a:cxnLst>
                <a:rect l="l" t="t" r="r" b="b"/>
                <a:pathLst>
                  <a:path w="184437" h="152181">
                    <a:moveTo>
                      <a:pt x="155490" y="152182"/>
                    </a:moveTo>
                    <a:lnTo>
                      <a:pt x="0" y="149701"/>
                    </a:lnTo>
                    <a:lnTo>
                      <a:pt x="31429" y="0"/>
                    </a:lnTo>
                    <a:lnTo>
                      <a:pt x="184438" y="0"/>
                    </a:lnTo>
                    <a:close/>
                  </a:path>
                </a:pathLst>
              </a:custGeom>
              <a:solidFill>
                <a:srgbClr val="4B53BC"/>
              </a:solidFill>
              <a:ln w="824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6A13237E-E316-4B43-AB85-5969E055BBC8}"/>
                  </a:ext>
                </a:extLst>
              </p:cNvPr>
              <p:cNvSpPr/>
              <p:nvPr/>
            </p:nvSpPr>
            <p:spPr>
              <a:xfrm>
                <a:off x="4622684" y="5415594"/>
                <a:ext cx="110828" cy="48797"/>
              </a:xfrm>
              <a:custGeom>
                <a:avLst/>
                <a:gdLst>
                  <a:gd name="connsiteX0" fmla="*/ 0 w 110828"/>
                  <a:gd name="connsiteY0" fmla="*/ 46316 h 48797"/>
                  <a:gd name="connsiteX1" fmla="*/ 47143 w 110828"/>
                  <a:gd name="connsiteY1" fmla="*/ 0 h 48797"/>
                  <a:gd name="connsiteX2" fmla="*/ 85189 w 110828"/>
                  <a:gd name="connsiteY2" fmla="*/ 827 h 48797"/>
                  <a:gd name="connsiteX3" fmla="*/ 109174 w 110828"/>
                  <a:gd name="connsiteY3" fmla="*/ 27294 h 48797"/>
                  <a:gd name="connsiteX4" fmla="*/ 110828 w 110828"/>
                  <a:gd name="connsiteY4" fmla="*/ 48797 h 48797"/>
                  <a:gd name="connsiteX5" fmla="*/ 0 w 110828"/>
                  <a:gd name="connsiteY5" fmla="*/ 46316 h 4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28" h="48797">
                    <a:moveTo>
                      <a:pt x="0" y="46316"/>
                    </a:moveTo>
                    <a:cubicBezTo>
                      <a:pt x="0" y="46316"/>
                      <a:pt x="5790" y="827"/>
                      <a:pt x="47143" y="0"/>
                    </a:cubicBezTo>
                    <a:cubicBezTo>
                      <a:pt x="57068" y="0"/>
                      <a:pt x="85189" y="827"/>
                      <a:pt x="85189" y="827"/>
                    </a:cubicBezTo>
                    <a:cubicBezTo>
                      <a:pt x="100903" y="1654"/>
                      <a:pt x="109174" y="11579"/>
                      <a:pt x="109174" y="27294"/>
                    </a:cubicBezTo>
                    <a:cubicBezTo>
                      <a:pt x="109174" y="33083"/>
                      <a:pt x="110828" y="48797"/>
                      <a:pt x="110828" y="48797"/>
                    </a:cubicBezTo>
                    <a:lnTo>
                      <a:pt x="0" y="46316"/>
                    </a:lnTo>
                    <a:close/>
                  </a:path>
                </a:pathLst>
              </a:custGeom>
              <a:solidFill>
                <a:srgbClr val="850063"/>
              </a:solidFill>
              <a:ln w="824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E2CACAB-4CF7-4728-A0A3-894A08B5EDB0}"/>
                  </a:ext>
                </a:extLst>
              </p:cNvPr>
              <p:cNvSpPr/>
              <p:nvPr/>
            </p:nvSpPr>
            <p:spPr>
              <a:xfrm>
                <a:off x="4646669" y="5415594"/>
                <a:ext cx="93459" cy="47970"/>
              </a:xfrm>
              <a:custGeom>
                <a:avLst/>
                <a:gdLst>
                  <a:gd name="connsiteX0" fmla="*/ 93460 w 93459"/>
                  <a:gd name="connsiteY0" fmla="*/ 25639 h 47970"/>
                  <a:gd name="connsiteX1" fmla="*/ 62031 w 93459"/>
                  <a:gd name="connsiteY1" fmla="*/ 827 h 47970"/>
                  <a:gd name="connsiteX2" fmla="*/ 32256 w 93459"/>
                  <a:gd name="connsiteY2" fmla="*/ 0 h 47970"/>
                  <a:gd name="connsiteX3" fmla="*/ 0 w 93459"/>
                  <a:gd name="connsiteY3" fmla="*/ 46316 h 47970"/>
                  <a:gd name="connsiteX4" fmla="*/ 91805 w 93459"/>
                  <a:gd name="connsiteY4" fmla="*/ 47970 h 47970"/>
                  <a:gd name="connsiteX5" fmla="*/ 93460 w 93459"/>
                  <a:gd name="connsiteY5" fmla="*/ 25639 h 4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459" h="47970">
                    <a:moveTo>
                      <a:pt x="93460" y="25639"/>
                    </a:moveTo>
                    <a:cubicBezTo>
                      <a:pt x="92632" y="9925"/>
                      <a:pt x="77745" y="1654"/>
                      <a:pt x="62031" y="827"/>
                    </a:cubicBezTo>
                    <a:cubicBezTo>
                      <a:pt x="62031" y="827"/>
                      <a:pt x="44662" y="0"/>
                      <a:pt x="32256" y="0"/>
                    </a:cubicBezTo>
                    <a:cubicBezTo>
                      <a:pt x="2481" y="14060"/>
                      <a:pt x="0" y="46316"/>
                      <a:pt x="0" y="46316"/>
                    </a:cubicBezTo>
                    <a:lnTo>
                      <a:pt x="91805" y="47970"/>
                    </a:lnTo>
                    <a:cubicBezTo>
                      <a:pt x="91805" y="43835"/>
                      <a:pt x="93460" y="30602"/>
                      <a:pt x="93460" y="25639"/>
                    </a:cubicBezTo>
                    <a:close/>
                  </a:path>
                </a:pathLst>
              </a:custGeom>
              <a:solidFill>
                <a:srgbClr val="5C005C"/>
              </a:solidFill>
              <a:ln w="824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06BCD7-EEE1-4007-B4BF-F1CA262D0978}"/>
                  </a:ext>
                </a:extLst>
              </p:cNvPr>
              <p:cNvSpPr/>
              <p:nvPr/>
            </p:nvSpPr>
            <p:spPr>
              <a:xfrm>
                <a:off x="4668173" y="5399879"/>
                <a:ext cx="38872" cy="26466"/>
              </a:xfrm>
              <a:custGeom>
                <a:avLst/>
                <a:gdLst>
                  <a:gd name="connsiteX0" fmla="*/ 9098 w 38872"/>
                  <a:gd name="connsiteY0" fmla="*/ 0 h 26466"/>
                  <a:gd name="connsiteX1" fmla="*/ 9098 w 38872"/>
                  <a:gd name="connsiteY1" fmla="*/ 2481 h 26466"/>
                  <a:gd name="connsiteX2" fmla="*/ 827 w 38872"/>
                  <a:gd name="connsiteY2" fmla="*/ 15714 h 26466"/>
                  <a:gd name="connsiteX3" fmla="*/ 0 w 38872"/>
                  <a:gd name="connsiteY3" fmla="*/ 15714 h 26466"/>
                  <a:gd name="connsiteX4" fmla="*/ 5790 w 38872"/>
                  <a:gd name="connsiteY4" fmla="*/ 22331 h 26466"/>
                  <a:gd name="connsiteX5" fmla="*/ 14887 w 38872"/>
                  <a:gd name="connsiteY5" fmla="*/ 26466 h 26466"/>
                  <a:gd name="connsiteX6" fmla="*/ 32256 w 38872"/>
                  <a:gd name="connsiteY6" fmla="*/ 21504 h 26466"/>
                  <a:gd name="connsiteX7" fmla="*/ 38873 w 38872"/>
                  <a:gd name="connsiteY7" fmla="*/ 15714 h 26466"/>
                  <a:gd name="connsiteX8" fmla="*/ 38873 w 38872"/>
                  <a:gd name="connsiteY8" fmla="*/ 15714 h 26466"/>
                  <a:gd name="connsiteX9" fmla="*/ 35564 w 38872"/>
                  <a:gd name="connsiteY9" fmla="*/ 5790 h 26466"/>
                  <a:gd name="connsiteX10" fmla="*/ 36391 w 38872"/>
                  <a:gd name="connsiteY10" fmla="*/ 0 h 26466"/>
                  <a:gd name="connsiteX11" fmla="*/ 9098 w 38872"/>
                  <a:gd name="connsiteY11" fmla="*/ 0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72" h="26466">
                    <a:moveTo>
                      <a:pt x="9098" y="0"/>
                    </a:moveTo>
                    <a:lnTo>
                      <a:pt x="9098" y="2481"/>
                    </a:lnTo>
                    <a:cubicBezTo>
                      <a:pt x="8271" y="7444"/>
                      <a:pt x="4962" y="12406"/>
                      <a:pt x="827" y="15714"/>
                    </a:cubicBezTo>
                    <a:lnTo>
                      <a:pt x="0" y="15714"/>
                    </a:lnTo>
                    <a:lnTo>
                      <a:pt x="5790" y="22331"/>
                    </a:lnTo>
                    <a:cubicBezTo>
                      <a:pt x="8271" y="24812"/>
                      <a:pt x="11579" y="26466"/>
                      <a:pt x="14887" y="26466"/>
                    </a:cubicBezTo>
                    <a:cubicBezTo>
                      <a:pt x="20677" y="26466"/>
                      <a:pt x="28948" y="24812"/>
                      <a:pt x="32256" y="21504"/>
                    </a:cubicBezTo>
                    <a:lnTo>
                      <a:pt x="38873" y="15714"/>
                    </a:lnTo>
                    <a:lnTo>
                      <a:pt x="38873" y="15714"/>
                    </a:lnTo>
                    <a:cubicBezTo>
                      <a:pt x="36391" y="13233"/>
                      <a:pt x="34737" y="9925"/>
                      <a:pt x="35564" y="5790"/>
                    </a:cubicBezTo>
                    <a:lnTo>
                      <a:pt x="36391" y="0"/>
                    </a:lnTo>
                    <a:lnTo>
                      <a:pt x="9098" y="0"/>
                    </a:lnTo>
                    <a:close/>
                  </a:path>
                </a:pathLst>
              </a:custGeom>
              <a:solidFill>
                <a:srgbClr val="CE9C5F"/>
              </a:solidFill>
              <a:ln w="824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7D530CA2-874B-4A31-8BAE-8BCF63A180DA}"/>
                  </a:ext>
                </a:extLst>
              </p:cNvPr>
              <p:cNvSpPr/>
              <p:nvPr/>
            </p:nvSpPr>
            <p:spPr>
              <a:xfrm>
                <a:off x="4682781" y="5399879"/>
                <a:ext cx="25918" cy="24812"/>
              </a:xfrm>
              <a:custGeom>
                <a:avLst/>
                <a:gdLst>
                  <a:gd name="connsiteX0" fmla="*/ 22610 w 25918"/>
                  <a:gd name="connsiteY0" fmla="*/ 5790 h 24812"/>
                  <a:gd name="connsiteX1" fmla="*/ 23437 w 25918"/>
                  <a:gd name="connsiteY1" fmla="*/ 0 h 24812"/>
                  <a:gd name="connsiteX2" fmla="*/ 2760 w 25918"/>
                  <a:gd name="connsiteY2" fmla="*/ 0 h 24812"/>
                  <a:gd name="connsiteX3" fmla="*/ 279 w 25918"/>
                  <a:gd name="connsiteY3" fmla="*/ 4135 h 24812"/>
                  <a:gd name="connsiteX4" fmla="*/ 15166 w 25918"/>
                  <a:gd name="connsiteY4" fmla="*/ 24812 h 24812"/>
                  <a:gd name="connsiteX5" fmla="*/ 19302 w 25918"/>
                  <a:gd name="connsiteY5" fmla="*/ 22331 h 24812"/>
                  <a:gd name="connsiteX6" fmla="*/ 25918 w 25918"/>
                  <a:gd name="connsiteY6" fmla="*/ 16542 h 24812"/>
                  <a:gd name="connsiteX7" fmla="*/ 25918 w 25918"/>
                  <a:gd name="connsiteY7" fmla="*/ 16542 h 24812"/>
                  <a:gd name="connsiteX8" fmla="*/ 22610 w 25918"/>
                  <a:gd name="connsiteY8" fmla="*/ 5790 h 2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18" h="24812">
                    <a:moveTo>
                      <a:pt x="22610" y="5790"/>
                    </a:moveTo>
                    <a:lnTo>
                      <a:pt x="23437" y="0"/>
                    </a:lnTo>
                    <a:lnTo>
                      <a:pt x="2760" y="0"/>
                    </a:lnTo>
                    <a:lnTo>
                      <a:pt x="279" y="4135"/>
                    </a:lnTo>
                    <a:cubicBezTo>
                      <a:pt x="-1375" y="10752"/>
                      <a:pt x="4415" y="21504"/>
                      <a:pt x="15166" y="24812"/>
                    </a:cubicBezTo>
                    <a:cubicBezTo>
                      <a:pt x="16821" y="23985"/>
                      <a:pt x="18475" y="23158"/>
                      <a:pt x="19302" y="22331"/>
                    </a:cubicBezTo>
                    <a:lnTo>
                      <a:pt x="25918" y="16542"/>
                    </a:lnTo>
                    <a:lnTo>
                      <a:pt x="25918" y="16542"/>
                    </a:lnTo>
                    <a:cubicBezTo>
                      <a:pt x="22610" y="14060"/>
                      <a:pt x="21783" y="9925"/>
                      <a:pt x="22610" y="5790"/>
                    </a:cubicBezTo>
                    <a:close/>
                  </a:path>
                </a:pathLst>
              </a:custGeom>
              <a:solidFill>
                <a:srgbClr val="A57A50"/>
              </a:solidFill>
              <a:ln w="824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4AE2FCD-0B40-42AB-9DAF-9AA6F77CB516}"/>
                  </a:ext>
                </a:extLst>
              </p:cNvPr>
              <p:cNvSpPr/>
              <p:nvPr/>
            </p:nvSpPr>
            <p:spPr>
              <a:xfrm>
                <a:off x="4720279" y="5368451"/>
                <a:ext cx="12841" cy="14887"/>
              </a:xfrm>
              <a:custGeom>
                <a:avLst/>
                <a:gdLst>
                  <a:gd name="connsiteX0" fmla="*/ 6617 w 12841"/>
                  <a:gd name="connsiteY0" fmla="*/ 0 h 14887"/>
                  <a:gd name="connsiteX1" fmla="*/ 3308 w 12841"/>
                  <a:gd name="connsiteY1" fmla="*/ 0 h 14887"/>
                  <a:gd name="connsiteX2" fmla="*/ 0 w 12841"/>
                  <a:gd name="connsiteY2" fmla="*/ 14887 h 14887"/>
                  <a:gd name="connsiteX3" fmla="*/ 3308 w 12841"/>
                  <a:gd name="connsiteY3" fmla="*/ 14887 h 14887"/>
                  <a:gd name="connsiteX4" fmla="*/ 12406 w 12841"/>
                  <a:gd name="connsiteY4" fmla="*/ 7444 h 14887"/>
                  <a:gd name="connsiteX5" fmla="*/ 12406 w 12841"/>
                  <a:gd name="connsiteY5" fmla="*/ 7444 h 14887"/>
                  <a:gd name="connsiteX6" fmla="*/ 6617 w 12841"/>
                  <a:gd name="connsiteY6" fmla="*/ 0 h 1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1" h="14887">
                    <a:moveTo>
                      <a:pt x="6617" y="0"/>
                    </a:moveTo>
                    <a:lnTo>
                      <a:pt x="3308" y="0"/>
                    </a:lnTo>
                    <a:lnTo>
                      <a:pt x="0" y="14887"/>
                    </a:lnTo>
                    <a:lnTo>
                      <a:pt x="3308" y="14887"/>
                    </a:lnTo>
                    <a:cubicBezTo>
                      <a:pt x="7444" y="14887"/>
                      <a:pt x="11579" y="11579"/>
                      <a:pt x="12406" y="7444"/>
                    </a:cubicBezTo>
                    <a:lnTo>
                      <a:pt x="12406" y="7444"/>
                    </a:lnTo>
                    <a:cubicBezTo>
                      <a:pt x="14060" y="3308"/>
                      <a:pt x="10752" y="0"/>
                      <a:pt x="6617" y="0"/>
                    </a:cubicBezTo>
                    <a:close/>
                  </a:path>
                </a:pathLst>
              </a:custGeom>
              <a:solidFill>
                <a:srgbClr val="A57A50"/>
              </a:solidFill>
              <a:ln w="8243"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133BB7E4-148C-485B-AD7C-03C37561A43A}"/>
                  </a:ext>
                </a:extLst>
              </p:cNvPr>
              <p:cNvSpPr/>
              <p:nvPr/>
            </p:nvSpPr>
            <p:spPr>
              <a:xfrm>
                <a:off x="4666748" y="5340330"/>
                <a:ext cx="63685" cy="66993"/>
              </a:xfrm>
              <a:custGeom>
                <a:avLst/>
                <a:gdLst>
                  <a:gd name="connsiteX0" fmla="*/ 24583 w 63685"/>
                  <a:gd name="connsiteY0" fmla="*/ 66993 h 66993"/>
                  <a:gd name="connsiteX1" fmla="*/ 24583 w 63685"/>
                  <a:gd name="connsiteY1" fmla="*/ 66993 h 66993"/>
                  <a:gd name="connsiteX2" fmla="*/ 598 w 63685"/>
                  <a:gd name="connsiteY2" fmla="*/ 37218 h 66993"/>
                  <a:gd name="connsiteX3" fmla="*/ 3079 w 63685"/>
                  <a:gd name="connsiteY3" fmla="*/ 23985 h 66993"/>
                  <a:gd name="connsiteX4" fmla="*/ 36162 w 63685"/>
                  <a:gd name="connsiteY4" fmla="*/ 0 h 66993"/>
                  <a:gd name="connsiteX5" fmla="*/ 46914 w 63685"/>
                  <a:gd name="connsiteY5" fmla="*/ 0 h 66993"/>
                  <a:gd name="connsiteX6" fmla="*/ 63456 w 63685"/>
                  <a:gd name="connsiteY6" fmla="*/ 19850 h 66993"/>
                  <a:gd name="connsiteX7" fmla="*/ 60147 w 63685"/>
                  <a:gd name="connsiteY7" fmla="*/ 37218 h 66993"/>
                  <a:gd name="connsiteX8" fmla="*/ 24583 w 63685"/>
                  <a:gd name="connsiteY8" fmla="*/ 66993 h 6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5" h="66993">
                    <a:moveTo>
                      <a:pt x="24583" y="66993"/>
                    </a:moveTo>
                    <a:lnTo>
                      <a:pt x="24583" y="66993"/>
                    </a:lnTo>
                    <a:cubicBezTo>
                      <a:pt x="8042" y="66993"/>
                      <a:pt x="-2710" y="53760"/>
                      <a:pt x="598" y="37218"/>
                    </a:cubicBezTo>
                    <a:lnTo>
                      <a:pt x="3079" y="23985"/>
                    </a:lnTo>
                    <a:cubicBezTo>
                      <a:pt x="6388" y="8271"/>
                      <a:pt x="20448" y="0"/>
                      <a:pt x="36162" y="0"/>
                    </a:cubicBezTo>
                    <a:lnTo>
                      <a:pt x="46914" y="0"/>
                    </a:lnTo>
                    <a:cubicBezTo>
                      <a:pt x="57666" y="0"/>
                      <a:pt x="65110" y="9098"/>
                      <a:pt x="63456" y="19850"/>
                    </a:cubicBezTo>
                    <a:lnTo>
                      <a:pt x="60147" y="37218"/>
                    </a:lnTo>
                    <a:cubicBezTo>
                      <a:pt x="57666" y="53760"/>
                      <a:pt x="41125" y="66993"/>
                      <a:pt x="24583" y="66993"/>
                    </a:cubicBezTo>
                    <a:close/>
                  </a:path>
                </a:pathLst>
              </a:custGeom>
              <a:solidFill>
                <a:srgbClr val="CE9C5F"/>
              </a:solidFill>
              <a:ln w="8243"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953186BC-CDCB-409B-B39C-C63B1C4A28AE}"/>
                  </a:ext>
                </a:extLst>
              </p:cNvPr>
              <p:cNvSpPr/>
              <p:nvPr/>
            </p:nvSpPr>
            <p:spPr>
              <a:xfrm>
                <a:off x="4697122" y="5365143"/>
                <a:ext cx="32256" cy="43008"/>
              </a:xfrm>
              <a:custGeom>
                <a:avLst/>
                <a:gdLst>
                  <a:gd name="connsiteX0" fmla="*/ 5790 w 32255"/>
                  <a:gd name="connsiteY0" fmla="*/ 18196 h 43007"/>
                  <a:gd name="connsiteX1" fmla="*/ 1654 w 32255"/>
                  <a:gd name="connsiteY1" fmla="*/ 18196 h 43007"/>
                  <a:gd name="connsiteX2" fmla="*/ 827 w 32255"/>
                  <a:gd name="connsiteY2" fmla="*/ 21504 h 43007"/>
                  <a:gd name="connsiteX3" fmla="*/ 827 w 32255"/>
                  <a:gd name="connsiteY3" fmla="*/ 21504 h 43007"/>
                  <a:gd name="connsiteX4" fmla="*/ 0 w 32255"/>
                  <a:gd name="connsiteY4" fmla="*/ 43008 h 43007"/>
                  <a:gd name="connsiteX5" fmla="*/ 0 w 32255"/>
                  <a:gd name="connsiteY5" fmla="*/ 43008 h 43007"/>
                  <a:gd name="connsiteX6" fmla="*/ 24812 w 32255"/>
                  <a:gd name="connsiteY6" fmla="*/ 39700 h 43007"/>
                  <a:gd name="connsiteX7" fmla="*/ 32256 w 32255"/>
                  <a:gd name="connsiteY7" fmla="*/ 0 h 43007"/>
                  <a:gd name="connsiteX8" fmla="*/ 13233 w 32255"/>
                  <a:gd name="connsiteY8" fmla="*/ 0 h 43007"/>
                  <a:gd name="connsiteX9" fmla="*/ 9925 w 32255"/>
                  <a:gd name="connsiteY9" fmla="*/ 3308 h 43007"/>
                  <a:gd name="connsiteX10" fmla="*/ 9925 w 32255"/>
                  <a:gd name="connsiteY10" fmla="*/ 14060 h 43007"/>
                  <a:gd name="connsiteX11" fmla="*/ 5790 w 32255"/>
                  <a:gd name="connsiteY11" fmla="*/ 18196 h 43007"/>
                  <a:gd name="connsiteX0" fmla="*/ 5790 w 32256"/>
                  <a:gd name="connsiteY0" fmla="*/ 18196 h 43008"/>
                  <a:gd name="connsiteX1" fmla="*/ 1654 w 32256"/>
                  <a:gd name="connsiteY1" fmla="*/ 18196 h 43008"/>
                  <a:gd name="connsiteX2" fmla="*/ 827 w 32256"/>
                  <a:gd name="connsiteY2" fmla="*/ 21504 h 43008"/>
                  <a:gd name="connsiteX3" fmla="*/ 827 w 32256"/>
                  <a:gd name="connsiteY3" fmla="*/ 21504 h 43008"/>
                  <a:gd name="connsiteX4" fmla="*/ 0 w 32256"/>
                  <a:gd name="connsiteY4" fmla="*/ 43008 h 43008"/>
                  <a:gd name="connsiteX5" fmla="*/ 0 w 32256"/>
                  <a:gd name="connsiteY5" fmla="*/ 43008 h 43008"/>
                  <a:gd name="connsiteX6" fmla="*/ 26928 w 32256"/>
                  <a:gd name="connsiteY6" fmla="*/ 33350 h 43008"/>
                  <a:gd name="connsiteX7" fmla="*/ 32256 w 32256"/>
                  <a:gd name="connsiteY7" fmla="*/ 0 h 43008"/>
                  <a:gd name="connsiteX8" fmla="*/ 13233 w 32256"/>
                  <a:gd name="connsiteY8" fmla="*/ 0 h 43008"/>
                  <a:gd name="connsiteX9" fmla="*/ 9925 w 32256"/>
                  <a:gd name="connsiteY9" fmla="*/ 3308 h 43008"/>
                  <a:gd name="connsiteX10" fmla="*/ 9925 w 32256"/>
                  <a:gd name="connsiteY10" fmla="*/ 14060 h 43008"/>
                  <a:gd name="connsiteX11" fmla="*/ 5790 w 32256"/>
                  <a:gd name="connsiteY11" fmla="*/ 18196 h 43008"/>
                  <a:gd name="connsiteX0" fmla="*/ 5790 w 32256"/>
                  <a:gd name="connsiteY0" fmla="*/ 18196 h 43008"/>
                  <a:gd name="connsiteX1" fmla="*/ 1654 w 32256"/>
                  <a:gd name="connsiteY1" fmla="*/ 18196 h 43008"/>
                  <a:gd name="connsiteX2" fmla="*/ 827 w 32256"/>
                  <a:gd name="connsiteY2" fmla="*/ 21504 h 43008"/>
                  <a:gd name="connsiteX3" fmla="*/ 827 w 32256"/>
                  <a:gd name="connsiteY3" fmla="*/ 21504 h 43008"/>
                  <a:gd name="connsiteX4" fmla="*/ 0 w 32256"/>
                  <a:gd name="connsiteY4" fmla="*/ 43008 h 43008"/>
                  <a:gd name="connsiteX5" fmla="*/ 0 w 32256"/>
                  <a:gd name="connsiteY5" fmla="*/ 43008 h 43008"/>
                  <a:gd name="connsiteX6" fmla="*/ 23753 w 32256"/>
                  <a:gd name="connsiteY6" fmla="*/ 29116 h 43008"/>
                  <a:gd name="connsiteX7" fmla="*/ 32256 w 32256"/>
                  <a:gd name="connsiteY7" fmla="*/ 0 h 43008"/>
                  <a:gd name="connsiteX8" fmla="*/ 13233 w 32256"/>
                  <a:gd name="connsiteY8" fmla="*/ 0 h 43008"/>
                  <a:gd name="connsiteX9" fmla="*/ 9925 w 32256"/>
                  <a:gd name="connsiteY9" fmla="*/ 3308 h 43008"/>
                  <a:gd name="connsiteX10" fmla="*/ 9925 w 32256"/>
                  <a:gd name="connsiteY10" fmla="*/ 14060 h 43008"/>
                  <a:gd name="connsiteX11" fmla="*/ 5790 w 32256"/>
                  <a:gd name="connsiteY11" fmla="*/ 18196 h 4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256" h="43008">
                    <a:moveTo>
                      <a:pt x="5790" y="18196"/>
                    </a:moveTo>
                    <a:lnTo>
                      <a:pt x="1654" y="18196"/>
                    </a:lnTo>
                    <a:lnTo>
                      <a:pt x="827" y="21504"/>
                    </a:lnTo>
                    <a:lnTo>
                      <a:pt x="827" y="21504"/>
                    </a:lnTo>
                    <a:cubicBezTo>
                      <a:pt x="2481" y="28948"/>
                      <a:pt x="7444" y="38045"/>
                      <a:pt x="0" y="43008"/>
                    </a:cubicBezTo>
                    <a:lnTo>
                      <a:pt x="0" y="43008"/>
                    </a:lnTo>
                    <a:lnTo>
                      <a:pt x="23753" y="29116"/>
                    </a:lnTo>
                    <a:lnTo>
                      <a:pt x="32256" y="0"/>
                    </a:lnTo>
                    <a:lnTo>
                      <a:pt x="13233" y="0"/>
                    </a:lnTo>
                    <a:cubicBezTo>
                      <a:pt x="11579" y="0"/>
                      <a:pt x="9925" y="1654"/>
                      <a:pt x="9925" y="3308"/>
                    </a:cubicBezTo>
                    <a:lnTo>
                      <a:pt x="9925" y="14060"/>
                    </a:lnTo>
                    <a:cubicBezTo>
                      <a:pt x="9925" y="16542"/>
                      <a:pt x="7444" y="18196"/>
                      <a:pt x="5790" y="18196"/>
                    </a:cubicBezTo>
                    <a:close/>
                  </a:path>
                </a:pathLst>
              </a:custGeom>
              <a:solidFill>
                <a:srgbClr val="A57A50"/>
              </a:solidFill>
              <a:ln w="8243"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E834DAD8-B20E-4FA8-BC0F-9EE22AEFA0C6}"/>
                  </a:ext>
                </a:extLst>
              </p:cNvPr>
              <p:cNvSpPr/>
              <p:nvPr/>
            </p:nvSpPr>
            <p:spPr>
              <a:xfrm>
                <a:off x="4688023" y="5387473"/>
                <a:ext cx="19022" cy="6616"/>
              </a:xfrm>
              <a:custGeom>
                <a:avLst/>
                <a:gdLst>
                  <a:gd name="connsiteX0" fmla="*/ 0 w 19022"/>
                  <a:gd name="connsiteY0" fmla="*/ 0 h 6616"/>
                  <a:gd name="connsiteX1" fmla="*/ 8271 w 19022"/>
                  <a:gd name="connsiteY1" fmla="*/ 6617 h 6616"/>
                  <a:gd name="connsiteX2" fmla="*/ 19023 w 19022"/>
                  <a:gd name="connsiteY2" fmla="*/ 0 h 6616"/>
                  <a:gd name="connsiteX3" fmla="*/ 0 w 19022"/>
                  <a:gd name="connsiteY3" fmla="*/ 0 h 6616"/>
                </a:gdLst>
                <a:ahLst/>
                <a:cxnLst>
                  <a:cxn ang="0">
                    <a:pos x="connsiteX0" y="connsiteY0"/>
                  </a:cxn>
                  <a:cxn ang="0">
                    <a:pos x="connsiteX1" y="connsiteY1"/>
                  </a:cxn>
                  <a:cxn ang="0">
                    <a:pos x="connsiteX2" y="connsiteY2"/>
                  </a:cxn>
                  <a:cxn ang="0">
                    <a:pos x="connsiteX3" y="connsiteY3"/>
                  </a:cxn>
                </a:cxnLst>
                <a:rect l="l" t="t" r="r" b="b"/>
                <a:pathLst>
                  <a:path w="19022" h="6616">
                    <a:moveTo>
                      <a:pt x="0" y="0"/>
                    </a:moveTo>
                    <a:cubicBezTo>
                      <a:pt x="827" y="4135"/>
                      <a:pt x="4135" y="6617"/>
                      <a:pt x="8271" y="6617"/>
                    </a:cubicBezTo>
                    <a:cubicBezTo>
                      <a:pt x="12406" y="6617"/>
                      <a:pt x="17369" y="4135"/>
                      <a:pt x="19023" y="0"/>
                    </a:cubicBezTo>
                    <a:lnTo>
                      <a:pt x="0" y="0"/>
                    </a:lnTo>
                    <a:close/>
                  </a:path>
                </a:pathLst>
              </a:custGeom>
              <a:solidFill>
                <a:srgbClr val="FFFFFF"/>
              </a:solidFill>
              <a:ln w="8243"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2BE86EC3-ADF1-4EFE-A1D6-DB3DF8DEF52E}"/>
                  </a:ext>
                </a:extLst>
              </p:cNvPr>
              <p:cNvSpPr/>
              <p:nvPr/>
            </p:nvSpPr>
            <p:spPr>
              <a:xfrm>
                <a:off x="4680579" y="5368451"/>
                <a:ext cx="6009" cy="6616"/>
              </a:xfrm>
              <a:custGeom>
                <a:avLst/>
                <a:gdLst>
                  <a:gd name="connsiteX0" fmla="*/ 5790 w 6009"/>
                  <a:gd name="connsiteY0" fmla="*/ 3308 h 6616"/>
                  <a:gd name="connsiteX1" fmla="*/ 2481 w 6009"/>
                  <a:gd name="connsiteY1" fmla="*/ 6617 h 6616"/>
                  <a:gd name="connsiteX2" fmla="*/ 0 w 6009"/>
                  <a:gd name="connsiteY2" fmla="*/ 3308 h 6616"/>
                  <a:gd name="connsiteX3" fmla="*/ 3308 w 6009"/>
                  <a:gd name="connsiteY3" fmla="*/ 0 h 6616"/>
                  <a:gd name="connsiteX4" fmla="*/ 5790 w 6009"/>
                  <a:gd name="connsiteY4" fmla="*/ 3308 h 6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9" h="6616">
                    <a:moveTo>
                      <a:pt x="5790" y="3308"/>
                    </a:moveTo>
                    <a:cubicBezTo>
                      <a:pt x="5790" y="4962"/>
                      <a:pt x="4135" y="6617"/>
                      <a:pt x="2481" y="6617"/>
                    </a:cubicBezTo>
                    <a:cubicBezTo>
                      <a:pt x="827" y="6617"/>
                      <a:pt x="0" y="4962"/>
                      <a:pt x="0" y="3308"/>
                    </a:cubicBezTo>
                    <a:cubicBezTo>
                      <a:pt x="0" y="1654"/>
                      <a:pt x="1654" y="0"/>
                      <a:pt x="3308" y="0"/>
                    </a:cubicBezTo>
                    <a:cubicBezTo>
                      <a:pt x="4962" y="0"/>
                      <a:pt x="6617" y="1654"/>
                      <a:pt x="5790" y="3308"/>
                    </a:cubicBezTo>
                    <a:close/>
                  </a:path>
                </a:pathLst>
              </a:custGeom>
              <a:solidFill>
                <a:srgbClr val="282828"/>
              </a:solidFill>
              <a:ln w="8243"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61430C71-79F1-4152-9B43-C0D6A5E2B2F4}"/>
                  </a:ext>
                </a:extLst>
              </p:cNvPr>
              <p:cNvSpPr/>
              <p:nvPr/>
            </p:nvSpPr>
            <p:spPr>
              <a:xfrm>
                <a:off x="4714489" y="5368451"/>
                <a:ext cx="5789" cy="6616"/>
              </a:xfrm>
              <a:custGeom>
                <a:avLst/>
                <a:gdLst>
                  <a:gd name="connsiteX0" fmla="*/ 5790 w 5789"/>
                  <a:gd name="connsiteY0" fmla="*/ 3308 h 6616"/>
                  <a:gd name="connsiteX1" fmla="*/ 2481 w 5789"/>
                  <a:gd name="connsiteY1" fmla="*/ 6617 h 6616"/>
                  <a:gd name="connsiteX2" fmla="*/ 0 w 5789"/>
                  <a:gd name="connsiteY2" fmla="*/ 3308 h 6616"/>
                  <a:gd name="connsiteX3" fmla="*/ 3308 w 5789"/>
                  <a:gd name="connsiteY3" fmla="*/ 0 h 6616"/>
                  <a:gd name="connsiteX4" fmla="*/ 5790 w 5789"/>
                  <a:gd name="connsiteY4" fmla="*/ 3308 h 6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9" h="6616">
                    <a:moveTo>
                      <a:pt x="5790" y="3308"/>
                    </a:moveTo>
                    <a:cubicBezTo>
                      <a:pt x="5790" y="4962"/>
                      <a:pt x="4135" y="6617"/>
                      <a:pt x="2481" y="6617"/>
                    </a:cubicBezTo>
                    <a:cubicBezTo>
                      <a:pt x="827" y="6617"/>
                      <a:pt x="0" y="4962"/>
                      <a:pt x="0" y="3308"/>
                    </a:cubicBezTo>
                    <a:cubicBezTo>
                      <a:pt x="0" y="1654"/>
                      <a:pt x="1654" y="0"/>
                      <a:pt x="3308" y="0"/>
                    </a:cubicBezTo>
                    <a:cubicBezTo>
                      <a:pt x="4963" y="0"/>
                      <a:pt x="5790" y="1654"/>
                      <a:pt x="5790" y="3308"/>
                    </a:cubicBezTo>
                    <a:close/>
                  </a:path>
                </a:pathLst>
              </a:custGeom>
              <a:solidFill>
                <a:srgbClr val="282828"/>
              </a:solidFill>
              <a:ln w="8243"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21085C91-E4C5-405A-8DA9-D7C855BEAA8A}"/>
                  </a:ext>
                </a:extLst>
              </p:cNvPr>
              <p:cNvSpPr/>
              <p:nvPr/>
            </p:nvSpPr>
            <p:spPr>
              <a:xfrm>
                <a:off x="4703231" y="5339503"/>
                <a:ext cx="11286" cy="20168"/>
              </a:xfrm>
              <a:custGeom>
                <a:avLst/>
                <a:gdLst>
                  <a:gd name="connsiteX0" fmla="*/ 2161 w 11286"/>
                  <a:gd name="connsiteY0" fmla="*/ 0 h 20168"/>
                  <a:gd name="connsiteX1" fmla="*/ 11259 w 11286"/>
                  <a:gd name="connsiteY1" fmla="*/ 19850 h 20168"/>
                  <a:gd name="connsiteX2" fmla="*/ 2161 w 11286"/>
                  <a:gd name="connsiteY2" fmla="*/ 0 h 20168"/>
                </a:gdLst>
                <a:ahLst/>
                <a:cxnLst>
                  <a:cxn ang="0">
                    <a:pos x="connsiteX0" y="connsiteY0"/>
                  </a:cxn>
                  <a:cxn ang="0">
                    <a:pos x="connsiteX1" y="connsiteY1"/>
                  </a:cxn>
                  <a:cxn ang="0">
                    <a:pos x="connsiteX2" y="connsiteY2"/>
                  </a:cxn>
                </a:cxnLst>
                <a:rect l="l" t="t" r="r" b="b"/>
                <a:pathLst>
                  <a:path w="11286" h="20168">
                    <a:moveTo>
                      <a:pt x="2161" y="0"/>
                    </a:moveTo>
                    <a:lnTo>
                      <a:pt x="11259" y="19850"/>
                    </a:lnTo>
                    <a:cubicBezTo>
                      <a:pt x="12086" y="20677"/>
                      <a:pt x="-6110" y="21504"/>
                      <a:pt x="2161" y="0"/>
                    </a:cubicBezTo>
                    <a:close/>
                  </a:path>
                </a:pathLst>
              </a:custGeom>
              <a:solidFill>
                <a:srgbClr val="282828"/>
              </a:solidFill>
              <a:ln w="8243"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690B4287-C12D-4145-B3F8-3BC57E44AA1E}"/>
                  </a:ext>
                </a:extLst>
              </p:cNvPr>
              <p:cNvSpPr/>
              <p:nvPr/>
            </p:nvSpPr>
            <p:spPr>
              <a:xfrm>
                <a:off x="4711666" y="5363488"/>
                <a:ext cx="14745" cy="3308"/>
              </a:xfrm>
              <a:custGeom>
                <a:avLst/>
                <a:gdLst>
                  <a:gd name="connsiteX0" fmla="*/ 12749 w 14745"/>
                  <a:gd name="connsiteY0" fmla="*/ 3308 h 3308"/>
                  <a:gd name="connsiteX1" fmla="*/ 1170 w 14745"/>
                  <a:gd name="connsiteY1" fmla="*/ 3308 h 3308"/>
                  <a:gd name="connsiteX2" fmla="*/ 343 w 14745"/>
                  <a:gd name="connsiteY2" fmla="*/ 1654 h 3308"/>
                  <a:gd name="connsiteX3" fmla="*/ 343 w 14745"/>
                  <a:gd name="connsiteY3" fmla="*/ 1654 h 3308"/>
                  <a:gd name="connsiteX4" fmla="*/ 1997 w 14745"/>
                  <a:gd name="connsiteY4" fmla="*/ 0 h 3308"/>
                  <a:gd name="connsiteX5" fmla="*/ 13576 w 14745"/>
                  <a:gd name="connsiteY5" fmla="*/ 0 h 3308"/>
                  <a:gd name="connsiteX6" fmla="*/ 14403 w 14745"/>
                  <a:gd name="connsiteY6" fmla="*/ 1654 h 3308"/>
                  <a:gd name="connsiteX7" fmla="*/ 14403 w 14745"/>
                  <a:gd name="connsiteY7" fmla="*/ 1654 h 3308"/>
                  <a:gd name="connsiteX8" fmla="*/ 12749 w 14745"/>
                  <a:gd name="connsiteY8" fmla="*/ 3308 h 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5" h="3308">
                    <a:moveTo>
                      <a:pt x="12749" y="3308"/>
                    </a:moveTo>
                    <a:lnTo>
                      <a:pt x="1170" y="3308"/>
                    </a:lnTo>
                    <a:cubicBezTo>
                      <a:pt x="343" y="3308"/>
                      <a:pt x="-485" y="2481"/>
                      <a:pt x="343" y="1654"/>
                    </a:cubicBezTo>
                    <a:lnTo>
                      <a:pt x="343" y="1654"/>
                    </a:lnTo>
                    <a:cubicBezTo>
                      <a:pt x="343" y="827"/>
                      <a:pt x="1170" y="0"/>
                      <a:pt x="1997" y="0"/>
                    </a:cubicBezTo>
                    <a:lnTo>
                      <a:pt x="13576" y="0"/>
                    </a:lnTo>
                    <a:cubicBezTo>
                      <a:pt x="14403" y="0"/>
                      <a:pt x="15230" y="827"/>
                      <a:pt x="14403" y="1654"/>
                    </a:cubicBezTo>
                    <a:lnTo>
                      <a:pt x="14403" y="1654"/>
                    </a:lnTo>
                    <a:cubicBezTo>
                      <a:pt x="14403" y="2481"/>
                      <a:pt x="13576" y="3308"/>
                      <a:pt x="12749" y="3308"/>
                    </a:cubicBezTo>
                    <a:close/>
                  </a:path>
                </a:pathLst>
              </a:custGeom>
              <a:solidFill>
                <a:srgbClr val="282828"/>
              </a:solidFill>
              <a:ln w="8243"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9388BCC4-E11D-469A-B8AB-BA5883E4D013}"/>
                  </a:ext>
                </a:extLst>
              </p:cNvPr>
              <p:cNvSpPr/>
              <p:nvPr/>
            </p:nvSpPr>
            <p:spPr>
              <a:xfrm>
                <a:off x="4677755" y="5362661"/>
                <a:ext cx="14745" cy="3308"/>
              </a:xfrm>
              <a:custGeom>
                <a:avLst/>
                <a:gdLst>
                  <a:gd name="connsiteX0" fmla="*/ 12749 w 14745"/>
                  <a:gd name="connsiteY0" fmla="*/ 3308 h 3308"/>
                  <a:gd name="connsiteX1" fmla="*/ 1170 w 14745"/>
                  <a:gd name="connsiteY1" fmla="*/ 3308 h 3308"/>
                  <a:gd name="connsiteX2" fmla="*/ 343 w 14745"/>
                  <a:gd name="connsiteY2" fmla="*/ 1654 h 3308"/>
                  <a:gd name="connsiteX3" fmla="*/ 343 w 14745"/>
                  <a:gd name="connsiteY3" fmla="*/ 1654 h 3308"/>
                  <a:gd name="connsiteX4" fmla="*/ 1997 w 14745"/>
                  <a:gd name="connsiteY4" fmla="*/ 0 h 3308"/>
                  <a:gd name="connsiteX5" fmla="*/ 13576 w 14745"/>
                  <a:gd name="connsiteY5" fmla="*/ 0 h 3308"/>
                  <a:gd name="connsiteX6" fmla="*/ 14403 w 14745"/>
                  <a:gd name="connsiteY6" fmla="*/ 1654 h 3308"/>
                  <a:gd name="connsiteX7" fmla="*/ 14403 w 14745"/>
                  <a:gd name="connsiteY7" fmla="*/ 1654 h 3308"/>
                  <a:gd name="connsiteX8" fmla="*/ 12749 w 14745"/>
                  <a:gd name="connsiteY8" fmla="*/ 3308 h 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5" h="3308">
                    <a:moveTo>
                      <a:pt x="12749" y="3308"/>
                    </a:moveTo>
                    <a:lnTo>
                      <a:pt x="1170" y="3308"/>
                    </a:lnTo>
                    <a:cubicBezTo>
                      <a:pt x="343" y="3308"/>
                      <a:pt x="-485" y="2481"/>
                      <a:pt x="343" y="1654"/>
                    </a:cubicBezTo>
                    <a:lnTo>
                      <a:pt x="343" y="1654"/>
                    </a:lnTo>
                    <a:cubicBezTo>
                      <a:pt x="343" y="827"/>
                      <a:pt x="1170" y="0"/>
                      <a:pt x="1997" y="0"/>
                    </a:cubicBezTo>
                    <a:lnTo>
                      <a:pt x="13576" y="0"/>
                    </a:lnTo>
                    <a:cubicBezTo>
                      <a:pt x="14403" y="0"/>
                      <a:pt x="15230" y="827"/>
                      <a:pt x="14403" y="1654"/>
                    </a:cubicBezTo>
                    <a:lnTo>
                      <a:pt x="14403" y="1654"/>
                    </a:lnTo>
                    <a:cubicBezTo>
                      <a:pt x="14403" y="3308"/>
                      <a:pt x="13576" y="3308"/>
                      <a:pt x="12749" y="3308"/>
                    </a:cubicBezTo>
                    <a:close/>
                  </a:path>
                </a:pathLst>
              </a:custGeom>
              <a:solidFill>
                <a:srgbClr val="282828"/>
              </a:solidFill>
              <a:ln w="8243"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8B838CB8-E66D-493F-8155-C81EC6E86FE1}"/>
                  </a:ext>
                </a:extLst>
              </p:cNvPr>
              <p:cNvSpPr/>
              <p:nvPr/>
            </p:nvSpPr>
            <p:spPr>
              <a:xfrm>
                <a:off x="4664865" y="5332886"/>
                <a:ext cx="69474" cy="47143"/>
              </a:xfrm>
              <a:custGeom>
                <a:avLst/>
                <a:gdLst>
                  <a:gd name="connsiteX0" fmla="*/ 47143 w 69474"/>
                  <a:gd name="connsiteY0" fmla="*/ 0 h 47143"/>
                  <a:gd name="connsiteX1" fmla="*/ 39700 w 69474"/>
                  <a:gd name="connsiteY1" fmla="*/ 0 h 47143"/>
                  <a:gd name="connsiteX2" fmla="*/ 4135 w 69474"/>
                  <a:gd name="connsiteY2" fmla="*/ 28948 h 47143"/>
                  <a:gd name="connsiteX3" fmla="*/ 0 w 69474"/>
                  <a:gd name="connsiteY3" fmla="*/ 47143 h 47143"/>
                  <a:gd name="connsiteX4" fmla="*/ 8271 w 69474"/>
                  <a:gd name="connsiteY4" fmla="*/ 47143 h 47143"/>
                  <a:gd name="connsiteX5" fmla="*/ 10752 w 69474"/>
                  <a:gd name="connsiteY5" fmla="*/ 35564 h 47143"/>
                  <a:gd name="connsiteX6" fmla="*/ 39700 w 69474"/>
                  <a:gd name="connsiteY6" fmla="*/ 8271 h 47143"/>
                  <a:gd name="connsiteX7" fmla="*/ 69474 w 69474"/>
                  <a:gd name="connsiteY7" fmla="*/ 24812 h 47143"/>
                  <a:gd name="connsiteX8" fmla="*/ 47143 w 69474"/>
                  <a:gd name="connsiteY8" fmla="*/ 0 h 4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74" h="47143">
                    <a:moveTo>
                      <a:pt x="47143" y="0"/>
                    </a:moveTo>
                    <a:lnTo>
                      <a:pt x="39700" y="0"/>
                    </a:lnTo>
                    <a:cubicBezTo>
                      <a:pt x="23158" y="0"/>
                      <a:pt x="7444" y="13233"/>
                      <a:pt x="4135" y="28948"/>
                    </a:cubicBezTo>
                    <a:lnTo>
                      <a:pt x="0" y="47143"/>
                    </a:lnTo>
                    <a:lnTo>
                      <a:pt x="8271" y="47143"/>
                    </a:lnTo>
                    <a:lnTo>
                      <a:pt x="10752" y="35564"/>
                    </a:lnTo>
                    <a:cubicBezTo>
                      <a:pt x="23158" y="34737"/>
                      <a:pt x="33910" y="29775"/>
                      <a:pt x="39700" y="8271"/>
                    </a:cubicBezTo>
                    <a:cubicBezTo>
                      <a:pt x="39700" y="8271"/>
                      <a:pt x="47143" y="24812"/>
                      <a:pt x="69474" y="24812"/>
                    </a:cubicBezTo>
                    <a:cubicBezTo>
                      <a:pt x="63685" y="19850"/>
                      <a:pt x="70301" y="0"/>
                      <a:pt x="47143" y="0"/>
                    </a:cubicBezTo>
                    <a:close/>
                  </a:path>
                </a:pathLst>
              </a:custGeom>
              <a:solidFill>
                <a:srgbClr val="282828"/>
              </a:solidFill>
              <a:ln w="8243"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3A8F324B-284D-474D-8EC7-883F5DA33868}"/>
                  </a:ext>
                </a:extLst>
              </p:cNvPr>
              <p:cNvSpPr/>
              <p:nvPr/>
            </p:nvSpPr>
            <p:spPr>
              <a:xfrm>
                <a:off x="4659467" y="5368451"/>
                <a:ext cx="12841" cy="14887"/>
              </a:xfrm>
              <a:custGeom>
                <a:avLst/>
                <a:gdLst>
                  <a:gd name="connsiteX0" fmla="*/ 6225 w 12841"/>
                  <a:gd name="connsiteY0" fmla="*/ 14887 h 14887"/>
                  <a:gd name="connsiteX1" fmla="*/ 9533 w 12841"/>
                  <a:gd name="connsiteY1" fmla="*/ 14887 h 14887"/>
                  <a:gd name="connsiteX2" fmla="*/ 12841 w 12841"/>
                  <a:gd name="connsiteY2" fmla="*/ 0 h 14887"/>
                  <a:gd name="connsiteX3" fmla="*/ 9533 w 12841"/>
                  <a:gd name="connsiteY3" fmla="*/ 0 h 14887"/>
                  <a:gd name="connsiteX4" fmla="*/ 435 w 12841"/>
                  <a:gd name="connsiteY4" fmla="*/ 7444 h 14887"/>
                  <a:gd name="connsiteX5" fmla="*/ 435 w 12841"/>
                  <a:gd name="connsiteY5" fmla="*/ 7444 h 14887"/>
                  <a:gd name="connsiteX6" fmla="*/ 6225 w 12841"/>
                  <a:gd name="connsiteY6" fmla="*/ 14887 h 1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41" h="14887">
                    <a:moveTo>
                      <a:pt x="6225" y="14887"/>
                    </a:moveTo>
                    <a:lnTo>
                      <a:pt x="9533" y="14887"/>
                    </a:lnTo>
                    <a:lnTo>
                      <a:pt x="12841" y="0"/>
                    </a:lnTo>
                    <a:lnTo>
                      <a:pt x="9533" y="0"/>
                    </a:lnTo>
                    <a:cubicBezTo>
                      <a:pt x="5397" y="0"/>
                      <a:pt x="1262" y="3308"/>
                      <a:pt x="435" y="7444"/>
                    </a:cubicBezTo>
                    <a:lnTo>
                      <a:pt x="435" y="7444"/>
                    </a:lnTo>
                    <a:cubicBezTo>
                      <a:pt x="-1219" y="11579"/>
                      <a:pt x="2089" y="14887"/>
                      <a:pt x="6225" y="14887"/>
                    </a:cubicBezTo>
                    <a:close/>
                  </a:path>
                </a:pathLst>
              </a:custGeom>
              <a:solidFill>
                <a:srgbClr val="CE9C5F"/>
              </a:solidFill>
              <a:ln w="8243"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E958E229-3E83-4103-9CF9-8A0A1F5ECB26}"/>
                  </a:ext>
                </a:extLst>
              </p:cNvPr>
              <p:cNvSpPr/>
              <p:nvPr/>
            </p:nvSpPr>
            <p:spPr>
              <a:xfrm>
                <a:off x="4683563" y="5383622"/>
                <a:ext cx="7768" cy="6332"/>
              </a:xfrm>
              <a:custGeom>
                <a:avLst/>
                <a:gdLst>
                  <a:gd name="connsiteX0" fmla="*/ 7768 w 7768"/>
                  <a:gd name="connsiteY0" fmla="*/ 543 h 6332"/>
                  <a:gd name="connsiteX1" fmla="*/ 1979 w 7768"/>
                  <a:gd name="connsiteY1" fmla="*/ 1370 h 6332"/>
                  <a:gd name="connsiteX2" fmla="*/ 324 w 7768"/>
                  <a:gd name="connsiteY2" fmla="*/ 6333 h 6332"/>
                  <a:gd name="connsiteX3" fmla="*/ 7768 w 7768"/>
                  <a:gd name="connsiteY3" fmla="*/ 543 h 6332"/>
                </a:gdLst>
                <a:ahLst/>
                <a:cxnLst>
                  <a:cxn ang="0">
                    <a:pos x="connsiteX0" y="connsiteY0"/>
                  </a:cxn>
                  <a:cxn ang="0">
                    <a:pos x="connsiteX1" y="connsiteY1"/>
                  </a:cxn>
                  <a:cxn ang="0">
                    <a:pos x="connsiteX2" y="connsiteY2"/>
                  </a:cxn>
                  <a:cxn ang="0">
                    <a:pos x="connsiteX3" y="connsiteY3"/>
                  </a:cxn>
                </a:cxnLst>
                <a:rect l="l" t="t" r="r" b="b"/>
                <a:pathLst>
                  <a:path w="7768" h="6332">
                    <a:moveTo>
                      <a:pt x="7768" y="543"/>
                    </a:moveTo>
                    <a:cubicBezTo>
                      <a:pt x="6114" y="-284"/>
                      <a:pt x="3633" y="-284"/>
                      <a:pt x="1979" y="1370"/>
                    </a:cubicBezTo>
                    <a:cubicBezTo>
                      <a:pt x="324" y="3024"/>
                      <a:pt x="-503" y="4679"/>
                      <a:pt x="324" y="6333"/>
                    </a:cubicBezTo>
                    <a:lnTo>
                      <a:pt x="7768" y="543"/>
                    </a:lnTo>
                    <a:close/>
                  </a:path>
                </a:pathLst>
              </a:custGeom>
              <a:solidFill>
                <a:srgbClr val="A57A50"/>
              </a:solidFill>
              <a:ln w="8243"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5CB117F4-0BE6-4E2A-B5F3-712EB119C5D0}"/>
                  </a:ext>
                </a:extLst>
              </p:cNvPr>
              <p:cNvSpPr/>
              <p:nvPr/>
            </p:nvSpPr>
            <p:spPr>
              <a:xfrm>
                <a:off x="4724414" y="5355217"/>
                <a:ext cx="7443" cy="25639"/>
              </a:xfrm>
              <a:custGeom>
                <a:avLst/>
                <a:gdLst>
                  <a:gd name="connsiteX0" fmla="*/ 4962 w 7443"/>
                  <a:gd name="connsiteY0" fmla="*/ 0 h 25639"/>
                  <a:gd name="connsiteX1" fmla="*/ 7444 w 7443"/>
                  <a:gd name="connsiteY1" fmla="*/ 0 h 25639"/>
                  <a:gd name="connsiteX2" fmla="*/ 2481 w 7443"/>
                  <a:gd name="connsiteY2" fmla="*/ 25639 h 25639"/>
                  <a:gd name="connsiteX3" fmla="*/ 0 w 7443"/>
                  <a:gd name="connsiteY3" fmla="*/ 25639 h 25639"/>
                </a:gdLst>
                <a:ahLst/>
                <a:cxnLst>
                  <a:cxn ang="0">
                    <a:pos x="connsiteX0" y="connsiteY0"/>
                  </a:cxn>
                  <a:cxn ang="0">
                    <a:pos x="connsiteX1" y="connsiteY1"/>
                  </a:cxn>
                  <a:cxn ang="0">
                    <a:pos x="connsiteX2" y="connsiteY2"/>
                  </a:cxn>
                  <a:cxn ang="0">
                    <a:pos x="connsiteX3" y="connsiteY3"/>
                  </a:cxn>
                </a:cxnLst>
                <a:rect l="l" t="t" r="r" b="b"/>
                <a:pathLst>
                  <a:path w="7443" h="25639">
                    <a:moveTo>
                      <a:pt x="4962" y="0"/>
                    </a:moveTo>
                    <a:lnTo>
                      <a:pt x="7444" y="0"/>
                    </a:lnTo>
                    <a:lnTo>
                      <a:pt x="2481" y="25639"/>
                    </a:lnTo>
                    <a:lnTo>
                      <a:pt x="0" y="25639"/>
                    </a:lnTo>
                    <a:close/>
                  </a:path>
                </a:pathLst>
              </a:custGeom>
              <a:solidFill>
                <a:srgbClr val="282828"/>
              </a:solidFill>
              <a:ln w="8243" cap="flat">
                <a:noFill/>
                <a:prstDash val="solid"/>
                <a:miter/>
              </a:ln>
            </p:spPr>
            <p:txBody>
              <a:bodyPr rtlCol="0" anchor="ctr"/>
              <a:lstStyle/>
              <a:p>
                <a:endParaRPr lang="en-US"/>
              </a:p>
            </p:txBody>
          </p:sp>
        </p:grpSp>
        <p:grpSp>
          <p:nvGrpSpPr>
            <p:cNvPr id="532" name="Graphic 223">
              <a:extLst>
                <a:ext uri="{FF2B5EF4-FFF2-40B4-BE49-F238E27FC236}">
                  <a16:creationId xmlns:a16="http://schemas.microsoft.com/office/drawing/2014/main" id="{1409E212-6923-4C88-9C0D-45223D6023A4}"/>
                </a:ext>
              </a:extLst>
            </p:cNvPr>
            <p:cNvGrpSpPr/>
            <p:nvPr/>
          </p:nvGrpSpPr>
          <p:grpSpPr>
            <a:xfrm>
              <a:off x="4101627" y="5333713"/>
              <a:ext cx="136467" cy="446620"/>
              <a:chOff x="4101627" y="5333713"/>
              <a:chExt cx="136467" cy="446620"/>
            </a:xfrm>
            <a:solidFill>
              <a:srgbClr val="C2C2C2"/>
            </a:solidFill>
          </p:grpSpPr>
          <p:sp>
            <p:nvSpPr>
              <p:cNvPr id="533" name="Freeform: Shape 532">
                <a:extLst>
                  <a:ext uri="{FF2B5EF4-FFF2-40B4-BE49-F238E27FC236}">
                    <a16:creationId xmlns:a16="http://schemas.microsoft.com/office/drawing/2014/main" id="{01E74A16-9A50-4219-8451-8569C05530F1}"/>
                  </a:ext>
                </a:extLst>
              </p:cNvPr>
              <p:cNvSpPr/>
              <p:nvPr/>
            </p:nvSpPr>
            <p:spPr>
              <a:xfrm>
                <a:off x="4128920" y="5517324"/>
                <a:ext cx="82707" cy="72782"/>
              </a:xfrm>
              <a:custGeom>
                <a:avLst/>
                <a:gdLst>
                  <a:gd name="connsiteX0" fmla="*/ 10752 w 82707"/>
                  <a:gd name="connsiteY0" fmla="*/ 0 h 72782"/>
                  <a:gd name="connsiteX1" fmla="*/ 0 w 82707"/>
                  <a:gd name="connsiteY1" fmla="*/ 72783 h 72782"/>
                  <a:gd name="connsiteX2" fmla="*/ 71956 w 82707"/>
                  <a:gd name="connsiteY2" fmla="*/ 72783 h 72782"/>
                  <a:gd name="connsiteX3" fmla="*/ 82708 w 82707"/>
                  <a:gd name="connsiteY3" fmla="*/ 0 h 72782"/>
                </a:gdLst>
                <a:ahLst/>
                <a:cxnLst>
                  <a:cxn ang="0">
                    <a:pos x="connsiteX0" y="connsiteY0"/>
                  </a:cxn>
                  <a:cxn ang="0">
                    <a:pos x="connsiteX1" y="connsiteY1"/>
                  </a:cxn>
                  <a:cxn ang="0">
                    <a:pos x="connsiteX2" y="connsiteY2"/>
                  </a:cxn>
                  <a:cxn ang="0">
                    <a:pos x="connsiteX3" y="connsiteY3"/>
                  </a:cxn>
                </a:cxnLst>
                <a:rect l="l" t="t" r="r" b="b"/>
                <a:pathLst>
                  <a:path w="82707" h="72782">
                    <a:moveTo>
                      <a:pt x="10752" y="0"/>
                    </a:moveTo>
                    <a:lnTo>
                      <a:pt x="0" y="72783"/>
                    </a:lnTo>
                    <a:lnTo>
                      <a:pt x="71956" y="72783"/>
                    </a:lnTo>
                    <a:lnTo>
                      <a:pt x="82708" y="0"/>
                    </a:lnTo>
                    <a:close/>
                  </a:path>
                </a:pathLst>
              </a:custGeom>
              <a:solidFill>
                <a:srgbClr val="C2C2C2"/>
              </a:solidFill>
              <a:ln w="8243"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89BA7577-8D3B-4A4E-AE74-BAB0E3E834E1}"/>
                  </a:ext>
                </a:extLst>
              </p:cNvPr>
              <p:cNvSpPr/>
              <p:nvPr/>
            </p:nvSpPr>
            <p:spPr>
              <a:xfrm>
                <a:off x="4154559" y="5333713"/>
                <a:ext cx="83534" cy="76917"/>
              </a:xfrm>
              <a:custGeom>
                <a:avLst/>
                <a:gdLst>
                  <a:gd name="connsiteX0" fmla="*/ 72783 w 83534"/>
                  <a:gd name="connsiteY0" fmla="*/ 76918 h 76917"/>
                  <a:gd name="connsiteX1" fmla="*/ 83535 w 83534"/>
                  <a:gd name="connsiteY1" fmla="*/ 0 h 76917"/>
                  <a:gd name="connsiteX2" fmla="*/ 11579 w 83534"/>
                  <a:gd name="connsiteY2" fmla="*/ 0 h 76917"/>
                  <a:gd name="connsiteX3" fmla="*/ 0 w 83534"/>
                  <a:gd name="connsiteY3" fmla="*/ 76918 h 76917"/>
                </a:gdLst>
                <a:ahLst/>
                <a:cxnLst>
                  <a:cxn ang="0">
                    <a:pos x="connsiteX0" y="connsiteY0"/>
                  </a:cxn>
                  <a:cxn ang="0">
                    <a:pos x="connsiteX1" y="connsiteY1"/>
                  </a:cxn>
                  <a:cxn ang="0">
                    <a:pos x="connsiteX2" y="connsiteY2"/>
                  </a:cxn>
                  <a:cxn ang="0">
                    <a:pos x="connsiteX3" y="connsiteY3"/>
                  </a:cxn>
                </a:cxnLst>
                <a:rect l="l" t="t" r="r" b="b"/>
                <a:pathLst>
                  <a:path w="83534" h="76917">
                    <a:moveTo>
                      <a:pt x="72783" y="76918"/>
                    </a:moveTo>
                    <a:lnTo>
                      <a:pt x="83535" y="0"/>
                    </a:lnTo>
                    <a:lnTo>
                      <a:pt x="11579" y="0"/>
                    </a:lnTo>
                    <a:lnTo>
                      <a:pt x="0" y="76918"/>
                    </a:lnTo>
                    <a:close/>
                  </a:path>
                </a:pathLst>
              </a:custGeom>
              <a:solidFill>
                <a:srgbClr val="C2C2C2"/>
              </a:solidFill>
              <a:ln w="8243"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1813BB26-0521-47B4-A705-3DE77B9D733A}"/>
                  </a:ext>
                </a:extLst>
              </p:cNvPr>
              <p:cNvSpPr/>
              <p:nvPr/>
            </p:nvSpPr>
            <p:spPr>
              <a:xfrm>
                <a:off x="4115687" y="5606648"/>
                <a:ext cx="83534" cy="73609"/>
              </a:xfrm>
              <a:custGeom>
                <a:avLst/>
                <a:gdLst>
                  <a:gd name="connsiteX0" fmla="*/ 72783 w 83534"/>
                  <a:gd name="connsiteY0" fmla="*/ 73610 h 73609"/>
                  <a:gd name="connsiteX1" fmla="*/ 83535 w 83534"/>
                  <a:gd name="connsiteY1" fmla="*/ 0 h 73609"/>
                  <a:gd name="connsiteX2" fmla="*/ 10752 w 83534"/>
                  <a:gd name="connsiteY2" fmla="*/ 0 h 73609"/>
                  <a:gd name="connsiteX3" fmla="*/ 0 w 83534"/>
                  <a:gd name="connsiteY3" fmla="*/ 73610 h 73609"/>
                </a:gdLst>
                <a:ahLst/>
                <a:cxnLst>
                  <a:cxn ang="0">
                    <a:pos x="connsiteX0" y="connsiteY0"/>
                  </a:cxn>
                  <a:cxn ang="0">
                    <a:pos x="connsiteX1" y="connsiteY1"/>
                  </a:cxn>
                  <a:cxn ang="0">
                    <a:pos x="connsiteX2" y="connsiteY2"/>
                  </a:cxn>
                  <a:cxn ang="0">
                    <a:pos x="connsiteX3" y="connsiteY3"/>
                  </a:cxn>
                </a:cxnLst>
                <a:rect l="l" t="t" r="r" b="b"/>
                <a:pathLst>
                  <a:path w="83534" h="73609">
                    <a:moveTo>
                      <a:pt x="72783" y="73610"/>
                    </a:moveTo>
                    <a:lnTo>
                      <a:pt x="83535" y="0"/>
                    </a:lnTo>
                    <a:lnTo>
                      <a:pt x="10752" y="0"/>
                    </a:lnTo>
                    <a:lnTo>
                      <a:pt x="0" y="73610"/>
                    </a:lnTo>
                    <a:close/>
                  </a:path>
                </a:pathLst>
              </a:custGeom>
              <a:solidFill>
                <a:srgbClr val="C2C2C2"/>
              </a:solidFill>
              <a:ln w="8243"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C035C8D7-377F-4A8E-8C2D-3E3C403507A8}"/>
                  </a:ext>
                </a:extLst>
              </p:cNvPr>
              <p:cNvSpPr/>
              <p:nvPr/>
            </p:nvSpPr>
            <p:spPr>
              <a:xfrm>
                <a:off x="4101627" y="5696799"/>
                <a:ext cx="84361" cy="83534"/>
              </a:xfrm>
              <a:custGeom>
                <a:avLst/>
                <a:gdLst>
                  <a:gd name="connsiteX0" fmla="*/ 11579 w 84361"/>
                  <a:gd name="connsiteY0" fmla="*/ 0 h 83534"/>
                  <a:gd name="connsiteX1" fmla="*/ 0 w 84361"/>
                  <a:gd name="connsiteY1" fmla="*/ 83535 h 83534"/>
                  <a:gd name="connsiteX2" fmla="*/ 71956 w 84361"/>
                  <a:gd name="connsiteY2" fmla="*/ 83535 h 83534"/>
                  <a:gd name="connsiteX3" fmla="*/ 84362 w 84361"/>
                  <a:gd name="connsiteY3" fmla="*/ 0 h 83534"/>
                </a:gdLst>
                <a:ahLst/>
                <a:cxnLst>
                  <a:cxn ang="0">
                    <a:pos x="connsiteX0" y="connsiteY0"/>
                  </a:cxn>
                  <a:cxn ang="0">
                    <a:pos x="connsiteX1" y="connsiteY1"/>
                  </a:cxn>
                  <a:cxn ang="0">
                    <a:pos x="connsiteX2" y="connsiteY2"/>
                  </a:cxn>
                  <a:cxn ang="0">
                    <a:pos x="connsiteX3" y="connsiteY3"/>
                  </a:cxn>
                </a:cxnLst>
                <a:rect l="l" t="t" r="r" b="b"/>
                <a:pathLst>
                  <a:path w="84361" h="83534">
                    <a:moveTo>
                      <a:pt x="11579" y="0"/>
                    </a:moveTo>
                    <a:lnTo>
                      <a:pt x="0" y="83535"/>
                    </a:lnTo>
                    <a:lnTo>
                      <a:pt x="71956" y="83535"/>
                    </a:lnTo>
                    <a:lnTo>
                      <a:pt x="84362" y="0"/>
                    </a:lnTo>
                    <a:close/>
                  </a:path>
                </a:pathLst>
              </a:custGeom>
              <a:solidFill>
                <a:srgbClr val="C2C2C2"/>
              </a:solidFill>
              <a:ln w="8243"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69CB3439-5FB8-49EF-BAEF-785D6DAAD9B9}"/>
                  </a:ext>
                </a:extLst>
              </p:cNvPr>
              <p:cNvSpPr/>
              <p:nvPr/>
            </p:nvSpPr>
            <p:spPr>
              <a:xfrm>
                <a:off x="4142153" y="5427173"/>
                <a:ext cx="82707" cy="73609"/>
              </a:xfrm>
              <a:custGeom>
                <a:avLst/>
                <a:gdLst>
                  <a:gd name="connsiteX0" fmla="*/ 9925 w 82707"/>
                  <a:gd name="connsiteY0" fmla="*/ 0 h 73609"/>
                  <a:gd name="connsiteX1" fmla="*/ 0 w 82707"/>
                  <a:gd name="connsiteY1" fmla="*/ 73610 h 73609"/>
                  <a:gd name="connsiteX2" fmla="*/ 71956 w 82707"/>
                  <a:gd name="connsiteY2" fmla="*/ 73610 h 73609"/>
                  <a:gd name="connsiteX3" fmla="*/ 82708 w 82707"/>
                  <a:gd name="connsiteY3" fmla="*/ 0 h 73609"/>
                </a:gdLst>
                <a:ahLst/>
                <a:cxnLst>
                  <a:cxn ang="0">
                    <a:pos x="connsiteX0" y="connsiteY0"/>
                  </a:cxn>
                  <a:cxn ang="0">
                    <a:pos x="connsiteX1" y="connsiteY1"/>
                  </a:cxn>
                  <a:cxn ang="0">
                    <a:pos x="connsiteX2" y="connsiteY2"/>
                  </a:cxn>
                  <a:cxn ang="0">
                    <a:pos x="connsiteX3" y="connsiteY3"/>
                  </a:cxn>
                </a:cxnLst>
                <a:rect l="l" t="t" r="r" b="b"/>
                <a:pathLst>
                  <a:path w="82707" h="73609">
                    <a:moveTo>
                      <a:pt x="9925" y="0"/>
                    </a:moveTo>
                    <a:lnTo>
                      <a:pt x="0" y="73610"/>
                    </a:lnTo>
                    <a:lnTo>
                      <a:pt x="71956" y="73610"/>
                    </a:lnTo>
                    <a:lnTo>
                      <a:pt x="82708" y="0"/>
                    </a:lnTo>
                    <a:close/>
                  </a:path>
                </a:pathLst>
              </a:custGeom>
              <a:solidFill>
                <a:srgbClr val="C2C2C2"/>
              </a:solidFill>
              <a:ln w="8243" cap="flat">
                <a:noFill/>
                <a:prstDash val="solid"/>
                <a:miter/>
              </a:ln>
            </p:spPr>
            <p:txBody>
              <a:bodyPr rtlCol="0" anchor="ctr"/>
              <a:lstStyle/>
              <a:p>
                <a:endParaRPr lang="en-US"/>
              </a:p>
            </p:txBody>
          </p:sp>
        </p:grpSp>
        <p:sp>
          <p:nvSpPr>
            <p:cNvPr id="538" name="Freeform: Shape 537">
              <a:extLst>
                <a:ext uri="{FF2B5EF4-FFF2-40B4-BE49-F238E27FC236}">
                  <a16:creationId xmlns:a16="http://schemas.microsoft.com/office/drawing/2014/main" id="{8ED28273-1FE2-4F67-B117-84DCB6116E32}"/>
                </a:ext>
              </a:extLst>
            </p:cNvPr>
            <p:cNvSpPr/>
            <p:nvPr/>
          </p:nvSpPr>
          <p:spPr>
            <a:xfrm>
              <a:off x="4245538" y="5696799"/>
              <a:ext cx="626923" cy="83534"/>
            </a:xfrm>
            <a:custGeom>
              <a:avLst/>
              <a:gdLst>
                <a:gd name="connsiteX0" fmla="*/ 11579 w 626923"/>
                <a:gd name="connsiteY0" fmla="*/ 0 h 83534"/>
                <a:gd name="connsiteX1" fmla="*/ 0 w 626923"/>
                <a:gd name="connsiteY1" fmla="*/ 83535 h 83534"/>
                <a:gd name="connsiteX2" fmla="*/ 615344 w 626923"/>
                <a:gd name="connsiteY2" fmla="*/ 83535 h 83534"/>
                <a:gd name="connsiteX3" fmla="*/ 626923 w 626923"/>
                <a:gd name="connsiteY3" fmla="*/ 0 h 83534"/>
              </a:gdLst>
              <a:ahLst/>
              <a:cxnLst>
                <a:cxn ang="0">
                  <a:pos x="connsiteX0" y="connsiteY0"/>
                </a:cxn>
                <a:cxn ang="0">
                  <a:pos x="connsiteX1" y="connsiteY1"/>
                </a:cxn>
                <a:cxn ang="0">
                  <a:pos x="connsiteX2" y="connsiteY2"/>
                </a:cxn>
                <a:cxn ang="0">
                  <a:pos x="connsiteX3" y="connsiteY3"/>
                </a:cxn>
              </a:cxnLst>
              <a:rect l="l" t="t" r="r" b="b"/>
              <a:pathLst>
                <a:path w="626923" h="83534">
                  <a:moveTo>
                    <a:pt x="11579" y="0"/>
                  </a:moveTo>
                  <a:lnTo>
                    <a:pt x="0" y="83535"/>
                  </a:lnTo>
                  <a:lnTo>
                    <a:pt x="615344" y="83535"/>
                  </a:lnTo>
                  <a:lnTo>
                    <a:pt x="626923" y="0"/>
                  </a:lnTo>
                  <a:close/>
                </a:path>
              </a:pathLst>
            </a:custGeom>
            <a:solidFill>
              <a:srgbClr val="DDDDDD"/>
            </a:solidFill>
            <a:ln w="8243"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FDF2AF79-221C-4CDB-B057-CEE2BB02BA78}"/>
                </a:ext>
              </a:extLst>
            </p:cNvPr>
            <p:cNvSpPr/>
            <p:nvPr/>
          </p:nvSpPr>
          <p:spPr>
            <a:xfrm>
              <a:off x="4280275" y="5520632"/>
              <a:ext cx="61203" cy="61203"/>
            </a:xfrm>
            <a:custGeom>
              <a:avLst/>
              <a:gdLst>
                <a:gd name="connsiteX0" fmla="*/ 61204 w 61203"/>
                <a:gd name="connsiteY0" fmla="*/ 30602 h 61203"/>
                <a:gd name="connsiteX1" fmla="*/ 30602 w 61203"/>
                <a:gd name="connsiteY1" fmla="*/ 61204 h 61203"/>
                <a:gd name="connsiteX2" fmla="*/ 0 w 61203"/>
                <a:gd name="connsiteY2" fmla="*/ 30602 h 61203"/>
                <a:gd name="connsiteX3" fmla="*/ 30602 w 61203"/>
                <a:gd name="connsiteY3" fmla="*/ 0 h 61203"/>
                <a:gd name="connsiteX4" fmla="*/ 61204 w 61203"/>
                <a:gd name="connsiteY4" fmla="*/ 30602 h 6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3" h="61203">
                  <a:moveTo>
                    <a:pt x="61204" y="30602"/>
                  </a:moveTo>
                  <a:cubicBezTo>
                    <a:pt x="61204" y="47503"/>
                    <a:pt x="47503" y="61204"/>
                    <a:pt x="30602" y="61204"/>
                  </a:cubicBezTo>
                  <a:cubicBezTo>
                    <a:pt x="13701" y="61204"/>
                    <a:pt x="0" y="47503"/>
                    <a:pt x="0" y="30602"/>
                  </a:cubicBezTo>
                  <a:cubicBezTo>
                    <a:pt x="0" y="13701"/>
                    <a:pt x="13701" y="0"/>
                    <a:pt x="30602" y="0"/>
                  </a:cubicBezTo>
                  <a:cubicBezTo>
                    <a:pt x="47503" y="0"/>
                    <a:pt x="61204" y="13701"/>
                    <a:pt x="61204" y="30602"/>
                  </a:cubicBezTo>
                  <a:close/>
                </a:path>
              </a:pathLst>
            </a:custGeom>
            <a:solidFill>
              <a:srgbClr val="DDDDDD"/>
            </a:solidFill>
            <a:ln w="8243"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D5FF7013-E361-4A22-A7FE-3555D4DA76D6}"/>
                </a:ext>
              </a:extLst>
            </p:cNvPr>
            <p:cNvSpPr/>
            <p:nvPr/>
          </p:nvSpPr>
          <p:spPr>
            <a:xfrm>
              <a:off x="2698080" y="5491685"/>
              <a:ext cx="41353" cy="41353"/>
            </a:xfrm>
            <a:custGeom>
              <a:avLst/>
              <a:gdLst>
                <a:gd name="connsiteX0" fmla="*/ 41354 w 41353"/>
                <a:gd name="connsiteY0" fmla="*/ 20677 h 41353"/>
                <a:gd name="connsiteX1" fmla="*/ 20677 w 41353"/>
                <a:gd name="connsiteY1" fmla="*/ 41354 h 41353"/>
                <a:gd name="connsiteX2" fmla="*/ 0 w 41353"/>
                <a:gd name="connsiteY2" fmla="*/ 20677 h 41353"/>
                <a:gd name="connsiteX3" fmla="*/ 20677 w 41353"/>
                <a:gd name="connsiteY3" fmla="*/ 0 h 41353"/>
                <a:gd name="connsiteX4" fmla="*/ 41354 w 41353"/>
                <a:gd name="connsiteY4" fmla="*/ 20677 h 4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3" h="41353">
                  <a:moveTo>
                    <a:pt x="41354" y="20677"/>
                  </a:moveTo>
                  <a:cubicBezTo>
                    <a:pt x="41354" y="32096"/>
                    <a:pt x="32096" y="41354"/>
                    <a:pt x="20677" y="41354"/>
                  </a:cubicBezTo>
                  <a:cubicBezTo>
                    <a:pt x="9257" y="41354"/>
                    <a:pt x="0" y="32096"/>
                    <a:pt x="0" y="20677"/>
                  </a:cubicBezTo>
                  <a:cubicBezTo>
                    <a:pt x="0" y="9257"/>
                    <a:pt x="9257" y="0"/>
                    <a:pt x="20677" y="0"/>
                  </a:cubicBezTo>
                  <a:cubicBezTo>
                    <a:pt x="32096" y="0"/>
                    <a:pt x="41354" y="9257"/>
                    <a:pt x="41354" y="20677"/>
                  </a:cubicBezTo>
                  <a:close/>
                </a:path>
              </a:pathLst>
            </a:custGeom>
            <a:solidFill>
              <a:srgbClr val="C2C2C2"/>
            </a:solidFill>
            <a:ln w="8243"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3DFA78FD-681C-479E-A37E-E76937FB8A10}"/>
                </a:ext>
              </a:extLst>
            </p:cNvPr>
            <p:cNvSpPr/>
            <p:nvPr/>
          </p:nvSpPr>
          <p:spPr>
            <a:xfrm>
              <a:off x="2698080" y="5553715"/>
              <a:ext cx="41353" cy="41353"/>
            </a:xfrm>
            <a:custGeom>
              <a:avLst/>
              <a:gdLst>
                <a:gd name="connsiteX0" fmla="*/ 41354 w 41353"/>
                <a:gd name="connsiteY0" fmla="*/ 20677 h 41353"/>
                <a:gd name="connsiteX1" fmla="*/ 20677 w 41353"/>
                <a:gd name="connsiteY1" fmla="*/ 41354 h 41353"/>
                <a:gd name="connsiteX2" fmla="*/ 0 w 41353"/>
                <a:gd name="connsiteY2" fmla="*/ 20677 h 41353"/>
                <a:gd name="connsiteX3" fmla="*/ 20677 w 41353"/>
                <a:gd name="connsiteY3" fmla="*/ 0 h 41353"/>
                <a:gd name="connsiteX4" fmla="*/ 41354 w 41353"/>
                <a:gd name="connsiteY4" fmla="*/ 20677 h 41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53" h="41353">
                  <a:moveTo>
                    <a:pt x="41354" y="20677"/>
                  </a:moveTo>
                  <a:cubicBezTo>
                    <a:pt x="41354" y="32096"/>
                    <a:pt x="32096" y="41354"/>
                    <a:pt x="20677" y="41354"/>
                  </a:cubicBezTo>
                  <a:cubicBezTo>
                    <a:pt x="9257" y="41354"/>
                    <a:pt x="0" y="32096"/>
                    <a:pt x="0" y="20677"/>
                  </a:cubicBezTo>
                  <a:cubicBezTo>
                    <a:pt x="0" y="9257"/>
                    <a:pt x="9257" y="0"/>
                    <a:pt x="20677" y="0"/>
                  </a:cubicBezTo>
                  <a:cubicBezTo>
                    <a:pt x="32096" y="0"/>
                    <a:pt x="41354" y="9257"/>
                    <a:pt x="41354" y="20677"/>
                  </a:cubicBezTo>
                  <a:close/>
                </a:path>
              </a:pathLst>
            </a:custGeom>
            <a:solidFill>
              <a:srgbClr val="C2C2C2"/>
            </a:solidFill>
            <a:ln w="8243"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B1F4A9DD-C9AF-4F00-93FC-8EF254B8528D}"/>
                </a:ext>
              </a:extLst>
            </p:cNvPr>
            <p:cNvSpPr/>
            <p:nvPr/>
          </p:nvSpPr>
          <p:spPr>
            <a:xfrm>
              <a:off x="4263733" y="5604994"/>
              <a:ext cx="61203" cy="61203"/>
            </a:xfrm>
            <a:custGeom>
              <a:avLst/>
              <a:gdLst>
                <a:gd name="connsiteX0" fmla="*/ 61204 w 61203"/>
                <a:gd name="connsiteY0" fmla="*/ 30602 h 61203"/>
                <a:gd name="connsiteX1" fmla="*/ 30602 w 61203"/>
                <a:gd name="connsiteY1" fmla="*/ 61204 h 61203"/>
                <a:gd name="connsiteX2" fmla="*/ 0 w 61203"/>
                <a:gd name="connsiteY2" fmla="*/ 30602 h 61203"/>
                <a:gd name="connsiteX3" fmla="*/ 30602 w 61203"/>
                <a:gd name="connsiteY3" fmla="*/ 0 h 61203"/>
                <a:gd name="connsiteX4" fmla="*/ 61204 w 61203"/>
                <a:gd name="connsiteY4" fmla="*/ 30602 h 6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3" h="61203">
                  <a:moveTo>
                    <a:pt x="61204" y="30602"/>
                  </a:moveTo>
                  <a:cubicBezTo>
                    <a:pt x="61204" y="47503"/>
                    <a:pt x="47503" y="61204"/>
                    <a:pt x="30602" y="61204"/>
                  </a:cubicBezTo>
                  <a:cubicBezTo>
                    <a:pt x="13701" y="61204"/>
                    <a:pt x="0" y="47503"/>
                    <a:pt x="0" y="30602"/>
                  </a:cubicBezTo>
                  <a:cubicBezTo>
                    <a:pt x="0" y="13701"/>
                    <a:pt x="13701" y="0"/>
                    <a:pt x="30602" y="0"/>
                  </a:cubicBezTo>
                  <a:cubicBezTo>
                    <a:pt x="47503" y="0"/>
                    <a:pt x="61204" y="13701"/>
                    <a:pt x="61204" y="30602"/>
                  </a:cubicBezTo>
                  <a:close/>
                </a:path>
              </a:pathLst>
            </a:custGeom>
            <a:solidFill>
              <a:srgbClr val="DDDDDD"/>
            </a:solidFill>
            <a:ln w="8243"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6DF4F4E3-CE59-49A3-9F40-AE80B7248D83}"/>
                </a:ext>
              </a:extLst>
            </p:cNvPr>
            <p:cNvSpPr/>
            <p:nvPr/>
          </p:nvSpPr>
          <p:spPr>
            <a:xfrm>
              <a:off x="4358847" y="5542963"/>
              <a:ext cx="518576" cy="24812"/>
            </a:xfrm>
            <a:custGeom>
              <a:avLst/>
              <a:gdLst>
                <a:gd name="connsiteX0" fmla="*/ 511133 w 518576"/>
                <a:gd name="connsiteY0" fmla="*/ 24812 h 24812"/>
                <a:gd name="connsiteX1" fmla="*/ 0 w 518576"/>
                <a:gd name="connsiteY1" fmla="*/ 24812 h 24812"/>
                <a:gd name="connsiteX2" fmla="*/ 8271 w 518576"/>
                <a:gd name="connsiteY2" fmla="*/ 0 h 24812"/>
                <a:gd name="connsiteX3" fmla="*/ 518576 w 518576"/>
                <a:gd name="connsiteY3" fmla="*/ 0 h 24812"/>
              </a:gdLst>
              <a:ahLst/>
              <a:cxnLst>
                <a:cxn ang="0">
                  <a:pos x="connsiteX0" y="connsiteY0"/>
                </a:cxn>
                <a:cxn ang="0">
                  <a:pos x="connsiteX1" y="connsiteY1"/>
                </a:cxn>
                <a:cxn ang="0">
                  <a:pos x="connsiteX2" y="connsiteY2"/>
                </a:cxn>
                <a:cxn ang="0">
                  <a:pos x="connsiteX3" y="connsiteY3"/>
                </a:cxn>
              </a:cxnLst>
              <a:rect l="l" t="t" r="r" b="b"/>
              <a:pathLst>
                <a:path w="518576" h="24812">
                  <a:moveTo>
                    <a:pt x="511133" y="24812"/>
                  </a:moveTo>
                  <a:lnTo>
                    <a:pt x="0" y="24812"/>
                  </a:lnTo>
                  <a:lnTo>
                    <a:pt x="8271" y="0"/>
                  </a:lnTo>
                  <a:lnTo>
                    <a:pt x="518576" y="0"/>
                  </a:lnTo>
                  <a:close/>
                </a:path>
              </a:pathLst>
            </a:custGeom>
            <a:solidFill>
              <a:srgbClr val="DDDDDD"/>
            </a:solidFill>
            <a:ln w="8243"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5D0DDA80-7D0E-4D4B-A1FC-398C588C75D6}"/>
                </a:ext>
              </a:extLst>
            </p:cNvPr>
            <p:cNvSpPr/>
            <p:nvPr/>
          </p:nvSpPr>
          <p:spPr>
            <a:xfrm>
              <a:off x="4358847" y="5627325"/>
              <a:ext cx="518576" cy="24812"/>
            </a:xfrm>
            <a:custGeom>
              <a:avLst/>
              <a:gdLst>
                <a:gd name="connsiteX0" fmla="*/ 511133 w 518576"/>
                <a:gd name="connsiteY0" fmla="*/ 24812 h 24812"/>
                <a:gd name="connsiteX1" fmla="*/ 0 w 518576"/>
                <a:gd name="connsiteY1" fmla="*/ 24812 h 24812"/>
                <a:gd name="connsiteX2" fmla="*/ 8271 w 518576"/>
                <a:gd name="connsiteY2" fmla="*/ 0 h 24812"/>
                <a:gd name="connsiteX3" fmla="*/ 518576 w 518576"/>
                <a:gd name="connsiteY3" fmla="*/ 0 h 24812"/>
              </a:gdLst>
              <a:ahLst/>
              <a:cxnLst>
                <a:cxn ang="0">
                  <a:pos x="connsiteX0" y="connsiteY0"/>
                </a:cxn>
                <a:cxn ang="0">
                  <a:pos x="connsiteX1" y="connsiteY1"/>
                </a:cxn>
                <a:cxn ang="0">
                  <a:pos x="connsiteX2" y="connsiteY2"/>
                </a:cxn>
                <a:cxn ang="0">
                  <a:pos x="connsiteX3" y="connsiteY3"/>
                </a:cxn>
              </a:cxnLst>
              <a:rect l="l" t="t" r="r" b="b"/>
              <a:pathLst>
                <a:path w="518576" h="24812">
                  <a:moveTo>
                    <a:pt x="511133" y="24812"/>
                  </a:moveTo>
                  <a:lnTo>
                    <a:pt x="0" y="24812"/>
                  </a:lnTo>
                  <a:lnTo>
                    <a:pt x="8271" y="0"/>
                  </a:lnTo>
                  <a:lnTo>
                    <a:pt x="518576" y="0"/>
                  </a:lnTo>
                  <a:close/>
                </a:path>
              </a:pathLst>
            </a:custGeom>
            <a:solidFill>
              <a:srgbClr val="DDDDDD"/>
            </a:solidFill>
            <a:ln w="8243" cap="flat">
              <a:noFill/>
              <a:prstDash val="solid"/>
              <a:miter/>
            </a:ln>
          </p:spPr>
          <p:txBody>
            <a:bodyPr rtlCol="0" anchor="ctr"/>
            <a:lstStyle/>
            <a:p>
              <a:endParaRPr lang="en-US"/>
            </a:p>
          </p:txBody>
        </p:sp>
        <p:grpSp>
          <p:nvGrpSpPr>
            <p:cNvPr id="545" name="Graphic 223">
              <a:extLst>
                <a:ext uri="{FF2B5EF4-FFF2-40B4-BE49-F238E27FC236}">
                  <a16:creationId xmlns:a16="http://schemas.microsoft.com/office/drawing/2014/main" id="{1409E212-6923-4C88-9C0D-45223D6023A4}"/>
                </a:ext>
              </a:extLst>
            </p:cNvPr>
            <p:cNvGrpSpPr/>
            <p:nvPr/>
          </p:nvGrpSpPr>
          <p:grpSpPr>
            <a:xfrm>
              <a:off x="2702215" y="5198073"/>
              <a:ext cx="234062" cy="243987"/>
              <a:chOff x="2702215" y="5198073"/>
              <a:chExt cx="234062" cy="243987"/>
            </a:xfrm>
          </p:grpSpPr>
          <p:sp>
            <p:nvSpPr>
              <p:cNvPr id="546" name="Freeform: Shape 545">
                <a:extLst>
                  <a:ext uri="{FF2B5EF4-FFF2-40B4-BE49-F238E27FC236}">
                    <a16:creationId xmlns:a16="http://schemas.microsoft.com/office/drawing/2014/main" id="{9BBCC488-241A-47C2-B478-16597DF30453}"/>
                  </a:ext>
                </a:extLst>
              </p:cNvPr>
              <p:cNvSpPr/>
              <p:nvPr/>
            </p:nvSpPr>
            <p:spPr>
              <a:xfrm>
                <a:off x="2702215" y="5198073"/>
                <a:ext cx="234062" cy="243987"/>
              </a:xfrm>
              <a:custGeom>
                <a:avLst/>
                <a:gdLst>
                  <a:gd name="connsiteX0" fmla="*/ 0 w 234062"/>
                  <a:gd name="connsiteY0" fmla="*/ 0 h 243987"/>
                  <a:gd name="connsiteX1" fmla="*/ 234062 w 234062"/>
                  <a:gd name="connsiteY1" fmla="*/ 0 h 243987"/>
                  <a:gd name="connsiteX2" fmla="*/ 234062 w 234062"/>
                  <a:gd name="connsiteY2" fmla="*/ 243987 h 243987"/>
                  <a:gd name="connsiteX3" fmla="*/ 0 w 234062"/>
                  <a:gd name="connsiteY3" fmla="*/ 243987 h 243987"/>
                </a:gdLst>
                <a:ahLst/>
                <a:cxnLst>
                  <a:cxn ang="0">
                    <a:pos x="connsiteX0" y="connsiteY0"/>
                  </a:cxn>
                  <a:cxn ang="0">
                    <a:pos x="connsiteX1" y="connsiteY1"/>
                  </a:cxn>
                  <a:cxn ang="0">
                    <a:pos x="connsiteX2" y="connsiteY2"/>
                  </a:cxn>
                  <a:cxn ang="0">
                    <a:pos x="connsiteX3" y="connsiteY3"/>
                  </a:cxn>
                </a:cxnLst>
                <a:rect l="l" t="t" r="r" b="b"/>
                <a:pathLst>
                  <a:path w="234062" h="243987">
                    <a:moveTo>
                      <a:pt x="0" y="0"/>
                    </a:moveTo>
                    <a:lnTo>
                      <a:pt x="234062" y="0"/>
                    </a:lnTo>
                    <a:lnTo>
                      <a:pt x="234062" y="243987"/>
                    </a:lnTo>
                    <a:lnTo>
                      <a:pt x="0" y="243987"/>
                    </a:lnTo>
                    <a:close/>
                  </a:path>
                </a:pathLst>
              </a:custGeom>
              <a:solidFill>
                <a:srgbClr val="7B83EB"/>
              </a:solidFill>
              <a:ln w="8243" cap="flat">
                <a:noFill/>
                <a:prstDash val="solid"/>
                <a:miter/>
              </a:ln>
            </p:spPr>
            <p:txBody>
              <a:bodyPr rtlCol="0" anchor="ctr"/>
              <a:lstStyle/>
              <a:p>
                <a:endParaRPr lang="en-US"/>
              </a:p>
            </p:txBody>
          </p:sp>
          <p:grpSp>
            <p:nvGrpSpPr>
              <p:cNvPr id="547" name="Graphic 223">
                <a:extLst>
                  <a:ext uri="{FF2B5EF4-FFF2-40B4-BE49-F238E27FC236}">
                    <a16:creationId xmlns:a16="http://schemas.microsoft.com/office/drawing/2014/main" id="{1409E212-6923-4C88-9C0D-45223D6023A4}"/>
                  </a:ext>
                </a:extLst>
              </p:cNvPr>
              <p:cNvGrpSpPr/>
              <p:nvPr/>
            </p:nvGrpSpPr>
            <p:grpSpPr>
              <a:xfrm>
                <a:off x="2731163" y="5238702"/>
                <a:ext cx="174512" cy="202530"/>
                <a:chOff x="2731163" y="5238702"/>
                <a:chExt cx="174512" cy="202530"/>
              </a:xfrm>
            </p:grpSpPr>
            <p:sp>
              <p:nvSpPr>
                <p:cNvPr id="548" name="Freeform: Shape 547">
                  <a:extLst>
                    <a:ext uri="{FF2B5EF4-FFF2-40B4-BE49-F238E27FC236}">
                      <a16:creationId xmlns:a16="http://schemas.microsoft.com/office/drawing/2014/main" id="{AA33CA36-9626-4808-9F68-001E2B5E1675}"/>
                    </a:ext>
                  </a:extLst>
                </p:cNvPr>
                <p:cNvSpPr/>
                <p:nvPr/>
              </p:nvSpPr>
              <p:spPr>
                <a:xfrm>
                  <a:off x="2789885" y="5352736"/>
                  <a:ext cx="60376" cy="47143"/>
                </a:xfrm>
                <a:custGeom>
                  <a:avLst/>
                  <a:gdLst>
                    <a:gd name="connsiteX0" fmla="*/ 53760 w 60376"/>
                    <a:gd name="connsiteY0" fmla="*/ 3308 h 47143"/>
                    <a:gd name="connsiteX1" fmla="*/ 60376 w 60376"/>
                    <a:gd name="connsiteY1" fmla="*/ 47143 h 47143"/>
                    <a:gd name="connsiteX2" fmla="*/ 0 w 60376"/>
                    <a:gd name="connsiteY2" fmla="*/ 47143 h 47143"/>
                    <a:gd name="connsiteX3" fmla="*/ 9098 w 60376"/>
                    <a:gd name="connsiteY3" fmla="*/ 3308 h 47143"/>
                    <a:gd name="connsiteX4" fmla="*/ 28948 w 60376"/>
                    <a:gd name="connsiteY4" fmla="*/ 0 h 4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6" h="47143">
                      <a:moveTo>
                        <a:pt x="53760" y="3308"/>
                      </a:moveTo>
                      <a:lnTo>
                        <a:pt x="60376" y="47143"/>
                      </a:lnTo>
                      <a:lnTo>
                        <a:pt x="0" y="47143"/>
                      </a:lnTo>
                      <a:lnTo>
                        <a:pt x="9098" y="3308"/>
                      </a:lnTo>
                      <a:lnTo>
                        <a:pt x="28948" y="0"/>
                      </a:lnTo>
                      <a:close/>
                    </a:path>
                  </a:pathLst>
                </a:custGeom>
                <a:solidFill>
                  <a:srgbClr val="CE9C5F"/>
                </a:solidFill>
                <a:ln w="8243"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BA3258CE-9503-410C-9192-EBE64EFB6A42}"/>
                    </a:ext>
                  </a:extLst>
                </p:cNvPr>
                <p:cNvSpPr/>
                <p:nvPr/>
              </p:nvSpPr>
              <p:spPr>
                <a:xfrm>
                  <a:off x="2760110" y="5303112"/>
                  <a:ext cx="16541" cy="25639"/>
                </a:xfrm>
                <a:custGeom>
                  <a:avLst/>
                  <a:gdLst>
                    <a:gd name="connsiteX0" fmla="*/ 16542 w 16541"/>
                    <a:gd name="connsiteY0" fmla="*/ 25639 h 25639"/>
                    <a:gd name="connsiteX1" fmla="*/ 11579 w 16541"/>
                    <a:gd name="connsiteY1" fmla="*/ 25639 h 25639"/>
                    <a:gd name="connsiteX2" fmla="*/ 0 w 16541"/>
                    <a:gd name="connsiteY2" fmla="*/ 14887 h 25639"/>
                    <a:gd name="connsiteX3" fmla="*/ 0 w 16541"/>
                    <a:gd name="connsiteY3" fmla="*/ 8271 h 25639"/>
                    <a:gd name="connsiteX4" fmla="*/ 7444 w 16541"/>
                    <a:gd name="connsiteY4" fmla="*/ 0 h 25639"/>
                    <a:gd name="connsiteX5" fmla="*/ 8271 w 16541"/>
                    <a:gd name="connsiteY5" fmla="*/ 0 h 25639"/>
                    <a:gd name="connsiteX6" fmla="*/ 16542 w 16541"/>
                    <a:gd name="connsiteY6" fmla="*/ 7444 h 25639"/>
                    <a:gd name="connsiteX7" fmla="*/ 16542 w 16541"/>
                    <a:gd name="connsiteY7" fmla="*/ 25639 h 2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1" h="25639">
                      <a:moveTo>
                        <a:pt x="16542" y="25639"/>
                      </a:moveTo>
                      <a:lnTo>
                        <a:pt x="11579" y="25639"/>
                      </a:lnTo>
                      <a:cubicBezTo>
                        <a:pt x="4962" y="25639"/>
                        <a:pt x="0" y="20677"/>
                        <a:pt x="0" y="14887"/>
                      </a:cubicBezTo>
                      <a:lnTo>
                        <a:pt x="0" y="8271"/>
                      </a:lnTo>
                      <a:cubicBezTo>
                        <a:pt x="0" y="4135"/>
                        <a:pt x="3308" y="827"/>
                        <a:pt x="7444" y="0"/>
                      </a:cubicBezTo>
                      <a:lnTo>
                        <a:pt x="8271" y="0"/>
                      </a:lnTo>
                      <a:cubicBezTo>
                        <a:pt x="12406" y="0"/>
                        <a:pt x="15714" y="3308"/>
                        <a:pt x="16542" y="7444"/>
                      </a:cubicBezTo>
                      <a:lnTo>
                        <a:pt x="16542" y="25639"/>
                      </a:lnTo>
                      <a:close/>
                    </a:path>
                  </a:pathLst>
                </a:custGeom>
                <a:solidFill>
                  <a:srgbClr val="D8B07F"/>
                </a:solidFill>
                <a:ln w="8243"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F131BB76-06EB-42E7-85CC-403244B90FCB}"/>
                    </a:ext>
                  </a:extLst>
                </p:cNvPr>
                <p:cNvSpPr/>
                <p:nvPr/>
              </p:nvSpPr>
              <p:spPr>
                <a:xfrm>
                  <a:off x="2861841" y="5298976"/>
                  <a:ext cx="16541" cy="25639"/>
                </a:xfrm>
                <a:custGeom>
                  <a:avLst/>
                  <a:gdLst>
                    <a:gd name="connsiteX0" fmla="*/ 827 w 16541"/>
                    <a:gd name="connsiteY0" fmla="*/ 25639 h 25639"/>
                    <a:gd name="connsiteX1" fmla="*/ 5790 w 16541"/>
                    <a:gd name="connsiteY1" fmla="*/ 25639 h 25639"/>
                    <a:gd name="connsiteX2" fmla="*/ 16542 w 16541"/>
                    <a:gd name="connsiteY2" fmla="*/ 14060 h 25639"/>
                    <a:gd name="connsiteX3" fmla="*/ 16542 w 16541"/>
                    <a:gd name="connsiteY3" fmla="*/ 7444 h 25639"/>
                    <a:gd name="connsiteX4" fmla="*/ 8271 w 16541"/>
                    <a:gd name="connsiteY4" fmla="*/ 0 h 25639"/>
                    <a:gd name="connsiteX5" fmla="*/ 7444 w 16541"/>
                    <a:gd name="connsiteY5" fmla="*/ 0 h 25639"/>
                    <a:gd name="connsiteX6" fmla="*/ 0 w 16541"/>
                    <a:gd name="connsiteY6" fmla="*/ 8271 h 25639"/>
                    <a:gd name="connsiteX7" fmla="*/ 827 w 16541"/>
                    <a:gd name="connsiteY7" fmla="*/ 25639 h 2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1" h="25639">
                      <a:moveTo>
                        <a:pt x="827" y="25639"/>
                      </a:moveTo>
                      <a:lnTo>
                        <a:pt x="5790" y="25639"/>
                      </a:lnTo>
                      <a:cubicBezTo>
                        <a:pt x="12406" y="25639"/>
                        <a:pt x="16542" y="19850"/>
                        <a:pt x="16542" y="14060"/>
                      </a:cubicBezTo>
                      <a:lnTo>
                        <a:pt x="16542" y="7444"/>
                      </a:lnTo>
                      <a:cubicBezTo>
                        <a:pt x="16542" y="3308"/>
                        <a:pt x="12406" y="0"/>
                        <a:pt x="8271" y="0"/>
                      </a:cubicBezTo>
                      <a:lnTo>
                        <a:pt x="7444" y="0"/>
                      </a:lnTo>
                      <a:cubicBezTo>
                        <a:pt x="3308" y="0"/>
                        <a:pt x="0" y="4135"/>
                        <a:pt x="0" y="8271"/>
                      </a:cubicBezTo>
                      <a:lnTo>
                        <a:pt x="827" y="25639"/>
                      </a:lnTo>
                      <a:close/>
                    </a:path>
                  </a:pathLst>
                </a:custGeom>
                <a:solidFill>
                  <a:srgbClr val="CE9C5F"/>
                </a:solidFill>
                <a:ln w="8243"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C9BBFC44-3627-495A-94EB-D9FC053F42DA}"/>
                    </a:ext>
                  </a:extLst>
                </p:cNvPr>
                <p:cNvSpPr/>
                <p:nvPr/>
              </p:nvSpPr>
              <p:spPr>
                <a:xfrm>
                  <a:off x="2771662" y="5247670"/>
                  <a:ext cx="92763" cy="114190"/>
                </a:xfrm>
                <a:custGeom>
                  <a:avLst/>
                  <a:gdLst>
                    <a:gd name="connsiteX0" fmla="*/ 52133 w 92763"/>
                    <a:gd name="connsiteY0" fmla="*/ 114163 h 114190"/>
                    <a:gd name="connsiteX1" fmla="*/ 46343 w 92763"/>
                    <a:gd name="connsiteY1" fmla="*/ 114163 h 114190"/>
                    <a:gd name="connsiteX2" fmla="*/ 1681 w 92763"/>
                    <a:gd name="connsiteY2" fmla="*/ 73637 h 114190"/>
                    <a:gd name="connsiteX3" fmla="*/ 27 w 92763"/>
                    <a:gd name="connsiteY3" fmla="*/ 44689 h 114190"/>
                    <a:gd name="connsiteX4" fmla="*/ 40554 w 92763"/>
                    <a:gd name="connsiteY4" fmla="*/ 27 h 114190"/>
                    <a:gd name="connsiteX5" fmla="*/ 46343 w 92763"/>
                    <a:gd name="connsiteY5" fmla="*/ 27 h 114190"/>
                    <a:gd name="connsiteX6" fmla="*/ 91005 w 92763"/>
                    <a:gd name="connsiteY6" fmla="*/ 40554 h 114190"/>
                    <a:gd name="connsiteX7" fmla="*/ 92660 w 92763"/>
                    <a:gd name="connsiteY7" fmla="*/ 69501 h 114190"/>
                    <a:gd name="connsiteX8" fmla="*/ 52133 w 92763"/>
                    <a:gd name="connsiteY8" fmla="*/ 114163 h 1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63" h="114190">
                      <a:moveTo>
                        <a:pt x="52133" y="114163"/>
                      </a:moveTo>
                      <a:lnTo>
                        <a:pt x="46343" y="114163"/>
                      </a:lnTo>
                      <a:cubicBezTo>
                        <a:pt x="22358" y="114991"/>
                        <a:pt x="2508" y="96795"/>
                        <a:pt x="1681" y="73637"/>
                      </a:cubicBezTo>
                      <a:lnTo>
                        <a:pt x="27" y="44689"/>
                      </a:lnTo>
                      <a:cubicBezTo>
                        <a:pt x="-800" y="20704"/>
                        <a:pt x="17396" y="854"/>
                        <a:pt x="40554" y="27"/>
                      </a:cubicBezTo>
                      <a:lnTo>
                        <a:pt x="46343" y="27"/>
                      </a:lnTo>
                      <a:cubicBezTo>
                        <a:pt x="70329" y="-800"/>
                        <a:pt x="90178" y="17396"/>
                        <a:pt x="91005" y="40554"/>
                      </a:cubicBezTo>
                      <a:lnTo>
                        <a:pt x="92660" y="69501"/>
                      </a:lnTo>
                      <a:cubicBezTo>
                        <a:pt x="94314" y="92660"/>
                        <a:pt x="76118" y="112509"/>
                        <a:pt x="52133" y="114163"/>
                      </a:cubicBezTo>
                      <a:close/>
                    </a:path>
                  </a:pathLst>
                </a:custGeom>
                <a:solidFill>
                  <a:srgbClr val="BB9167"/>
                </a:solidFill>
                <a:ln w="8243"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DE4DBCA0-E608-427D-8D4A-10D75ED93913}"/>
                    </a:ext>
                  </a:extLst>
                </p:cNvPr>
                <p:cNvSpPr/>
                <p:nvPr/>
              </p:nvSpPr>
              <p:spPr>
                <a:xfrm>
                  <a:off x="2772420" y="5247601"/>
                  <a:ext cx="91998" cy="114262"/>
                </a:xfrm>
                <a:custGeom>
                  <a:avLst/>
                  <a:gdLst>
                    <a:gd name="connsiteX0" fmla="*/ 43104 w 91998"/>
                    <a:gd name="connsiteY0" fmla="*/ 96 h 114262"/>
                    <a:gd name="connsiteX1" fmla="*/ 96 w 91998"/>
                    <a:gd name="connsiteY1" fmla="*/ 48067 h 114262"/>
                    <a:gd name="connsiteX2" fmla="*/ 96 w 91998"/>
                    <a:gd name="connsiteY2" fmla="*/ 52202 h 114262"/>
                    <a:gd name="connsiteX3" fmla="*/ 1751 w 91998"/>
                    <a:gd name="connsiteY3" fmla="*/ 75360 h 114262"/>
                    <a:gd name="connsiteX4" fmla="*/ 48894 w 91998"/>
                    <a:gd name="connsiteY4" fmla="*/ 114233 h 114262"/>
                    <a:gd name="connsiteX5" fmla="*/ 91902 w 91998"/>
                    <a:gd name="connsiteY5" fmla="*/ 66262 h 114262"/>
                    <a:gd name="connsiteX6" fmla="*/ 91075 w 91998"/>
                    <a:gd name="connsiteY6" fmla="*/ 43104 h 114262"/>
                    <a:gd name="connsiteX7" fmla="*/ 43104 w 91998"/>
                    <a:gd name="connsiteY7" fmla="*/ 96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998" h="114262">
                      <a:moveTo>
                        <a:pt x="43104" y="96"/>
                      </a:moveTo>
                      <a:cubicBezTo>
                        <a:pt x="18292" y="923"/>
                        <a:pt x="-1558" y="22427"/>
                        <a:pt x="96" y="48067"/>
                      </a:cubicBezTo>
                      <a:lnTo>
                        <a:pt x="96" y="52202"/>
                      </a:lnTo>
                      <a:lnTo>
                        <a:pt x="1751" y="75360"/>
                      </a:lnTo>
                      <a:cubicBezTo>
                        <a:pt x="5059" y="98518"/>
                        <a:pt x="25736" y="115060"/>
                        <a:pt x="48894" y="114233"/>
                      </a:cubicBezTo>
                      <a:cubicBezTo>
                        <a:pt x="73706" y="113406"/>
                        <a:pt x="93556" y="91902"/>
                        <a:pt x="91902" y="66262"/>
                      </a:cubicBezTo>
                      <a:lnTo>
                        <a:pt x="91075" y="43104"/>
                      </a:lnTo>
                      <a:cubicBezTo>
                        <a:pt x="90248" y="18292"/>
                        <a:pt x="68744" y="-1558"/>
                        <a:pt x="43104" y="96"/>
                      </a:cubicBezTo>
                      <a:close/>
                    </a:path>
                  </a:pathLst>
                </a:custGeom>
                <a:solidFill>
                  <a:srgbClr val="D8B07F"/>
                </a:solidFill>
                <a:ln w="8243"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2F94BF55-EFE3-4152-B42D-EDE2092C2D1E}"/>
                    </a:ext>
                  </a:extLst>
                </p:cNvPr>
                <p:cNvSpPr/>
                <p:nvPr/>
              </p:nvSpPr>
              <p:spPr>
                <a:xfrm>
                  <a:off x="2818833" y="5297322"/>
                  <a:ext cx="46316" cy="65338"/>
                </a:xfrm>
                <a:custGeom>
                  <a:avLst/>
                  <a:gdLst>
                    <a:gd name="connsiteX0" fmla="*/ 43008 w 46316"/>
                    <a:gd name="connsiteY0" fmla="*/ 9098 h 65338"/>
                    <a:gd name="connsiteX1" fmla="*/ 43008 w 46316"/>
                    <a:gd name="connsiteY1" fmla="*/ 9098 h 65338"/>
                    <a:gd name="connsiteX2" fmla="*/ 33910 w 46316"/>
                    <a:gd name="connsiteY2" fmla="*/ 1654 h 65338"/>
                    <a:gd name="connsiteX3" fmla="*/ 23158 w 46316"/>
                    <a:gd name="connsiteY3" fmla="*/ 0 h 65338"/>
                    <a:gd name="connsiteX4" fmla="*/ 9925 w 46316"/>
                    <a:gd name="connsiteY4" fmla="*/ 13233 h 65338"/>
                    <a:gd name="connsiteX5" fmla="*/ 13233 w 46316"/>
                    <a:gd name="connsiteY5" fmla="*/ 24812 h 65338"/>
                    <a:gd name="connsiteX6" fmla="*/ 8271 w 46316"/>
                    <a:gd name="connsiteY6" fmla="*/ 31429 h 65338"/>
                    <a:gd name="connsiteX7" fmla="*/ 7444 w 46316"/>
                    <a:gd name="connsiteY7" fmla="*/ 31429 h 65338"/>
                    <a:gd name="connsiteX8" fmla="*/ 3308 w 46316"/>
                    <a:gd name="connsiteY8" fmla="*/ 36391 h 65338"/>
                    <a:gd name="connsiteX9" fmla="*/ 4135 w 46316"/>
                    <a:gd name="connsiteY9" fmla="*/ 46316 h 65338"/>
                    <a:gd name="connsiteX10" fmla="*/ 4962 w 46316"/>
                    <a:gd name="connsiteY10" fmla="*/ 46316 h 65338"/>
                    <a:gd name="connsiteX11" fmla="*/ 10752 w 46316"/>
                    <a:gd name="connsiteY11" fmla="*/ 52106 h 65338"/>
                    <a:gd name="connsiteX12" fmla="*/ 4135 w 46316"/>
                    <a:gd name="connsiteY12" fmla="*/ 52106 h 65338"/>
                    <a:gd name="connsiteX13" fmla="*/ 4135 w 46316"/>
                    <a:gd name="connsiteY13" fmla="*/ 53760 h 65338"/>
                    <a:gd name="connsiteX14" fmla="*/ 0 w 46316"/>
                    <a:gd name="connsiteY14" fmla="*/ 65339 h 65338"/>
                    <a:gd name="connsiteX15" fmla="*/ 20677 w 46316"/>
                    <a:gd name="connsiteY15" fmla="*/ 61204 h 65338"/>
                    <a:gd name="connsiteX16" fmla="*/ 24812 w 46316"/>
                    <a:gd name="connsiteY16" fmla="*/ 57068 h 65338"/>
                    <a:gd name="connsiteX17" fmla="*/ 46316 w 46316"/>
                    <a:gd name="connsiteY17" fmla="*/ 20677 h 65338"/>
                    <a:gd name="connsiteX18" fmla="*/ 43008 w 46316"/>
                    <a:gd name="connsiteY18" fmla="*/ 9098 h 6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316" h="65338">
                      <a:moveTo>
                        <a:pt x="43008" y="9098"/>
                      </a:moveTo>
                      <a:lnTo>
                        <a:pt x="43008" y="9098"/>
                      </a:lnTo>
                      <a:cubicBezTo>
                        <a:pt x="40527" y="1654"/>
                        <a:pt x="33910" y="1654"/>
                        <a:pt x="33910" y="1654"/>
                      </a:cubicBezTo>
                      <a:lnTo>
                        <a:pt x="23158" y="0"/>
                      </a:lnTo>
                      <a:cubicBezTo>
                        <a:pt x="16542" y="0"/>
                        <a:pt x="8271" y="7444"/>
                        <a:pt x="9925" y="13233"/>
                      </a:cubicBezTo>
                      <a:lnTo>
                        <a:pt x="13233" y="24812"/>
                      </a:lnTo>
                      <a:cubicBezTo>
                        <a:pt x="14060" y="28121"/>
                        <a:pt x="11579" y="31429"/>
                        <a:pt x="8271" y="31429"/>
                      </a:cubicBezTo>
                      <a:lnTo>
                        <a:pt x="7444" y="31429"/>
                      </a:lnTo>
                      <a:cubicBezTo>
                        <a:pt x="4962" y="31429"/>
                        <a:pt x="3308" y="33910"/>
                        <a:pt x="3308" y="36391"/>
                      </a:cubicBezTo>
                      <a:lnTo>
                        <a:pt x="4135" y="46316"/>
                      </a:lnTo>
                      <a:lnTo>
                        <a:pt x="4962" y="46316"/>
                      </a:lnTo>
                      <a:cubicBezTo>
                        <a:pt x="8271" y="46316"/>
                        <a:pt x="10752" y="48797"/>
                        <a:pt x="10752" y="52106"/>
                      </a:cubicBezTo>
                      <a:lnTo>
                        <a:pt x="4135" y="52106"/>
                      </a:lnTo>
                      <a:lnTo>
                        <a:pt x="4135" y="53760"/>
                      </a:lnTo>
                      <a:cubicBezTo>
                        <a:pt x="4135" y="57068"/>
                        <a:pt x="3308" y="62858"/>
                        <a:pt x="0" y="65339"/>
                      </a:cubicBezTo>
                      <a:lnTo>
                        <a:pt x="20677" y="61204"/>
                      </a:lnTo>
                      <a:lnTo>
                        <a:pt x="24812" y="57068"/>
                      </a:lnTo>
                      <a:cubicBezTo>
                        <a:pt x="37218" y="49625"/>
                        <a:pt x="45489" y="36391"/>
                        <a:pt x="46316" y="20677"/>
                      </a:cubicBezTo>
                      <a:lnTo>
                        <a:pt x="43008" y="9098"/>
                      </a:lnTo>
                      <a:close/>
                    </a:path>
                  </a:pathLst>
                </a:custGeom>
                <a:solidFill>
                  <a:srgbClr val="CE9C5F"/>
                </a:solidFill>
                <a:ln w="8243"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2B9BED84-569E-469B-AFB8-F21404344B0A}"/>
                    </a:ext>
                  </a:extLst>
                </p:cNvPr>
                <p:cNvSpPr/>
                <p:nvPr/>
              </p:nvSpPr>
              <p:spPr>
                <a:xfrm>
                  <a:off x="2771662" y="5247670"/>
                  <a:ext cx="92763" cy="114190"/>
                </a:xfrm>
                <a:custGeom>
                  <a:avLst/>
                  <a:gdLst>
                    <a:gd name="connsiteX0" fmla="*/ 52133 w 92763"/>
                    <a:gd name="connsiteY0" fmla="*/ 114163 h 114190"/>
                    <a:gd name="connsiteX1" fmla="*/ 46343 w 92763"/>
                    <a:gd name="connsiteY1" fmla="*/ 114163 h 114190"/>
                    <a:gd name="connsiteX2" fmla="*/ 1681 w 92763"/>
                    <a:gd name="connsiteY2" fmla="*/ 73637 h 114190"/>
                    <a:gd name="connsiteX3" fmla="*/ 27 w 92763"/>
                    <a:gd name="connsiteY3" fmla="*/ 44689 h 114190"/>
                    <a:gd name="connsiteX4" fmla="*/ 40554 w 92763"/>
                    <a:gd name="connsiteY4" fmla="*/ 27 h 114190"/>
                    <a:gd name="connsiteX5" fmla="*/ 46343 w 92763"/>
                    <a:gd name="connsiteY5" fmla="*/ 27 h 114190"/>
                    <a:gd name="connsiteX6" fmla="*/ 91005 w 92763"/>
                    <a:gd name="connsiteY6" fmla="*/ 40554 h 114190"/>
                    <a:gd name="connsiteX7" fmla="*/ 92660 w 92763"/>
                    <a:gd name="connsiteY7" fmla="*/ 69501 h 114190"/>
                    <a:gd name="connsiteX8" fmla="*/ 52133 w 92763"/>
                    <a:gd name="connsiteY8" fmla="*/ 114163 h 1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763" h="114190">
                      <a:moveTo>
                        <a:pt x="52133" y="114163"/>
                      </a:moveTo>
                      <a:lnTo>
                        <a:pt x="46343" y="114163"/>
                      </a:lnTo>
                      <a:cubicBezTo>
                        <a:pt x="22358" y="114991"/>
                        <a:pt x="2508" y="96795"/>
                        <a:pt x="1681" y="73637"/>
                      </a:cubicBezTo>
                      <a:lnTo>
                        <a:pt x="27" y="44689"/>
                      </a:lnTo>
                      <a:cubicBezTo>
                        <a:pt x="-800" y="20704"/>
                        <a:pt x="17396" y="854"/>
                        <a:pt x="40554" y="27"/>
                      </a:cubicBezTo>
                      <a:lnTo>
                        <a:pt x="46343" y="27"/>
                      </a:lnTo>
                      <a:cubicBezTo>
                        <a:pt x="70329" y="-800"/>
                        <a:pt x="90178" y="17396"/>
                        <a:pt x="91005" y="40554"/>
                      </a:cubicBezTo>
                      <a:lnTo>
                        <a:pt x="92660" y="69501"/>
                      </a:lnTo>
                      <a:cubicBezTo>
                        <a:pt x="94314" y="92660"/>
                        <a:pt x="76118" y="112509"/>
                        <a:pt x="52133" y="114163"/>
                      </a:cubicBezTo>
                      <a:close/>
                    </a:path>
                  </a:pathLst>
                </a:custGeom>
                <a:noFill/>
                <a:ln w="8243"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F3F36FA9-53CF-4E0F-87DB-4DEF4A40A6E5}"/>
                    </a:ext>
                  </a:extLst>
                </p:cNvPr>
                <p:cNvSpPr/>
                <p:nvPr/>
              </p:nvSpPr>
              <p:spPr>
                <a:xfrm>
                  <a:off x="2801762" y="5330347"/>
                  <a:ext cx="7145" cy="7501"/>
                </a:xfrm>
                <a:custGeom>
                  <a:avLst/>
                  <a:gdLst>
                    <a:gd name="connsiteX0" fmla="*/ 7146 w 7145"/>
                    <a:gd name="connsiteY0" fmla="*/ 58 h 7501"/>
                    <a:gd name="connsiteX1" fmla="*/ 529 w 7145"/>
                    <a:gd name="connsiteY1" fmla="*/ 7502 h 7501"/>
                    <a:gd name="connsiteX2" fmla="*/ 7146 w 7145"/>
                    <a:gd name="connsiteY2" fmla="*/ 58 h 7501"/>
                  </a:gdLst>
                  <a:ahLst/>
                  <a:cxnLst>
                    <a:cxn ang="0">
                      <a:pos x="connsiteX0" y="connsiteY0"/>
                    </a:cxn>
                    <a:cxn ang="0">
                      <a:pos x="connsiteX1" y="connsiteY1"/>
                    </a:cxn>
                    <a:cxn ang="0">
                      <a:pos x="connsiteX2" y="connsiteY2"/>
                    </a:cxn>
                  </a:cxnLst>
                  <a:rect l="l" t="t" r="r" b="b"/>
                  <a:pathLst>
                    <a:path w="7145" h="7501">
                      <a:moveTo>
                        <a:pt x="7146" y="58"/>
                      </a:moveTo>
                      <a:lnTo>
                        <a:pt x="529" y="7502"/>
                      </a:lnTo>
                      <a:cubicBezTo>
                        <a:pt x="529" y="7502"/>
                        <a:pt x="-2779" y="-769"/>
                        <a:pt x="7146" y="58"/>
                      </a:cubicBezTo>
                      <a:close/>
                    </a:path>
                  </a:pathLst>
                </a:custGeom>
                <a:solidFill>
                  <a:srgbClr val="CE9C5F"/>
                </a:solidFill>
                <a:ln w="8243"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D86AA274-9372-4494-B045-978DCFE2FC0B}"/>
                    </a:ext>
                  </a:extLst>
                </p:cNvPr>
                <p:cNvSpPr/>
                <p:nvPr/>
              </p:nvSpPr>
              <p:spPr>
                <a:xfrm>
                  <a:off x="2731163" y="5359353"/>
                  <a:ext cx="174512" cy="81880"/>
                </a:xfrm>
                <a:custGeom>
                  <a:avLst/>
                  <a:gdLst>
                    <a:gd name="connsiteX0" fmla="*/ 66166 w 174512"/>
                    <a:gd name="connsiteY0" fmla="*/ 0 h 81880"/>
                    <a:gd name="connsiteX1" fmla="*/ 60376 w 174512"/>
                    <a:gd name="connsiteY1" fmla="*/ 17369 h 81880"/>
                    <a:gd name="connsiteX2" fmla="*/ 19023 w 174512"/>
                    <a:gd name="connsiteY2" fmla="*/ 29775 h 81880"/>
                    <a:gd name="connsiteX3" fmla="*/ 9098 w 174512"/>
                    <a:gd name="connsiteY3" fmla="*/ 39700 h 81880"/>
                    <a:gd name="connsiteX4" fmla="*/ 0 w 174512"/>
                    <a:gd name="connsiteY4" fmla="*/ 81880 h 81880"/>
                    <a:gd name="connsiteX5" fmla="*/ 174513 w 174512"/>
                    <a:gd name="connsiteY5" fmla="*/ 81880 h 81880"/>
                    <a:gd name="connsiteX6" fmla="*/ 167069 w 174512"/>
                    <a:gd name="connsiteY6" fmla="*/ 38873 h 81880"/>
                    <a:gd name="connsiteX7" fmla="*/ 157144 w 174512"/>
                    <a:gd name="connsiteY7" fmla="*/ 28121 h 81880"/>
                    <a:gd name="connsiteX8" fmla="*/ 117445 w 174512"/>
                    <a:gd name="connsiteY8" fmla="*/ 16542 h 81880"/>
                    <a:gd name="connsiteX9" fmla="*/ 114136 w 174512"/>
                    <a:gd name="connsiteY9" fmla="*/ 0 h 81880"/>
                    <a:gd name="connsiteX10" fmla="*/ 103384 w 174512"/>
                    <a:gd name="connsiteY10" fmla="*/ 4962 h 81880"/>
                    <a:gd name="connsiteX11" fmla="*/ 89324 w 174512"/>
                    <a:gd name="connsiteY11" fmla="*/ 29775 h 81880"/>
                    <a:gd name="connsiteX12" fmla="*/ 77745 w 174512"/>
                    <a:gd name="connsiteY12" fmla="*/ 5790 h 81880"/>
                    <a:gd name="connsiteX13" fmla="*/ 66166 w 174512"/>
                    <a:gd name="connsiteY13" fmla="*/ 0 h 81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512" h="81880">
                      <a:moveTo>
                        <a:pt x="66166" y="0"/>
                      </a:moveTo>
                      <a:lnTo>
                        <a:pt x="60376" y="17369"/>
                      </a:lnTo>
                      <a:lnTo>
                        <a:pt x="19023" y="29775"/>
                      </a:lnTo>
                      <a:cubicBezTo>
                        <a:pt x="14060" y="31429"/>
                        <a:pt x="10752" y="35564"/>
                        <a:pt x="9098" y="39700"/>
                      </a:cubicBezTo>
                      <a:lnTo>
                        <a:pt x="0" y="81880"/>
                      </a:lnTo>
                      <a:lnTo>
                        <a:pt x="174513" y="81880"/>
                      </a:lnTo>
                      <a:lnTo>
                        <a:pt x="167069" y="38873"/>
                      </a:lnTo>
                      <a:cubicBezTo>
                        <a:pt x="166242" y="33910"/>
                        <a:pt x="162107" y="29775"/>
                        <a:pt x="157144" y="28121"/>
                      </a:cubicBezTo>
                      <a:lnTo>
                        <a:pt x="117445" y="16542"/>
                      </a:lnTo>
                      <a:lnTo>
                        <a:pt x="114136" y="0"/>
                      </a:lnTo>
                      <a:lnTo>
                        <a:pt x="103384" y="4962"/>
                      </a:lnTo>
                      <a:lnTo>
                        <a:pt x="89324" y="29775"/>
                      </a:lnTo>
                      <a:lnTo>
                        <a:pt x="77745" y="5790"/>
                      </a:lnTo>
                      <a:lnTo>
                        <a:pt x="66166" y="0"/>
                      </a:lnTo>
                      <a:close/>
                    </a:path>
                  </a:pathLst>
                </a:custGeom>
                <a:solidFill>
                  <a:srgbClr val="505050"/>
                </a:solidFill>
                <a:ln w="8243"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FC49710D-B93D-491B-A93E-2724E725373E}"/>
                    </a:ext>
                  </a:extLst>
                </p:cNvPr>
                <p:cNvSpPr/>
                <p:nvPr/>
              </p:nvSpPr>
              <p:spPr>
                <a:xfrm>
                  <a:off x="2768665" y="5238702"/>
                  <a:ext cx="94829" cy="86740"/>
                </a:xfrm>
                <a:custGeom>
                  <a:avLst/>
                  <a:gdLst>
                    <a:gd name="connsiteX0" fmla="*/ 66709 w 94829"/>
                    <a:gd name="connsiteY0" fmla="*/ 6514 h 86740"/>
                    <a:gd name="connsiteX1" fmla="*/ 19566 w 94829"/>
                    <a:gd name="connsiteY1" fmla="*/ 724 h 86740"/>
                    <a:gd name="connsiteX2" fmla="*/ 22874 w 94829"/>
                    <a:gd name="connsiteY2" fmla="*/ 7341 h 86740"/>
                    <a:gd name="connsiteX3" fmla="*/ 6333 w 94829"/>
                    <a:gd name="connsiteY3" fmla="*/ 8168 h 86740"/>
                    <a:gd name="connsiteX4" fmla="*/ 13776 w 94829"/>
                    <a:gd name="connsiteY4" fmla="*/ 13130 h 86740"/>
                    <a:gd name="connsiteX5" fmla="*/ 543 w 94829"/>
                    <a:gd name="connsiteY5" fmla="*/ 35461 h 86740"/>
                    <a:gd name="connsiteX6" fmla="*/ 1370 w 94829"/>
                    <a:gd name="connsiteY6" fmla="*/ 50349 h 86740"/>
                    <a:gd name="connsiteX7" fmla="*/ 3852 w 94829"/>
                    <a:gd name="connsiteY7" fmla="*/ 60274 h 86740"/>
                    <a:gd name="connsiteX8" fmla="*/ 4679 w 94829"/>
                    <a:gd name="connsiteY8" fmla="*/ 80951 h 86740"/>
                    <a:gd name="connsiteX9" fmla="*/ 10468 w 94829"/>
                    <a:gd name="connsiteY9" fmla="*/ 86740 h 86740"/>
                    <a:gd name="connsiteX10" fmla="*/ 11295 w 94829"/>
                    <a:gd name="connsiteY10" fmla="*/ 86740 h 86740"/>
                    <a:gd name="connsiteX11" fmla="*/ 9641 w 94829"/>
                    <a:gd name="connsiteY11" fmla="*/ 53657 h 86740"/>
                    <a:gd name="connsiteX12" fmla="*/ 23701 w 94829"/>
                    <a:gd name="connsiteY12" fmla="*/ 32980 h 86740"/>
                    <a:gd name="connsiteX13" fmla="*/ 25356 w 94829"/>
                    <a:gd name="connsiteY13" fmla="*/ 32153 h 86740"/>
                    <a:gd name="connsiteX14" fmla="*/ 68363 w 94829"/>
                    <a:gd name="connsiteY14" fmla="*/ 30499 h 86740"/>
                    <a:gd name="connsiteX15" fmla="*/ 70018 w 94829"/>
                    <a:gd name="connsiteY15" fmla="*/ 31326 h 86740"/>
                    <a:gd name="connsiteX16" fmla="*/ 85732 w 94829"/>
                    <a:gd name="connsiteY16" fmla="*/ 50349 h 86740"/>
                    <a:gd name="connsiteX17" fmla="*/ 87386 w 94829"/>
                    <a:gd name="connsiteY17" fmla="*/ 82605 h 86740"/>
                    <a:gd name="connsiteX18" fmla="*/ 89040 w 94829"/>
                    <a:gd name="connsiteY18" fmla="*/ 82605 h 86740"/>
                    <a:gd name="connsiteX19" fmla="*/ 94830 w 94829"/>
                    <a:gd name="connsiteY19" fmla="*/ 76815 h 86740"/>
                    <a:gd name="connsiteX20" fmla="*/ 93176 w 94829"/>
                    <a:gd name="connsiteY20" fmla="*/ 33807 h 86740"/>
                    <a:gd name="connsiteX21" fmla="*/ 66709 w 94829"/>
                    <a:gd name="connsiteY21" fmla="*/ 6514 h 8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4829" h="86740">
                      <a:moveTo>
                        <a:pt x="66709" y="6514"/>
                      </a:moveTo>
                      <a:cubicBezTo>
                        <a:pt x="66709" y="6514"/>
                        <a:pt x="42724" y="-2584"/>
                        <a:pt x="19566" y="724"/>
                      </a:cubicBezTo>
                      <a:lnTo>
                        <a:pt x="22874" y="7341"/>
                      </a:lnTo>
                      <a:lnTo>
                        <a:pt x="6333" y="8168"/>
                      </a:lnTo>
                      <a:lnTo>
                        <a:pt x="13776" y="13130"/>
                      </a:lnTo>
                      <a:cubicBezTo>
                        <a:pt x="7160" y="18093"/>
                        <a:pt x="2197" y="26364"/>
                        <a:pt x="543" y="35461"/>
                      </a:cubicBezTo>
                      <a:cubicBezTo>
                        <a:pt x="-284" y="40424"/>
                        <a:pt x="-284" y="45386"/>
                        <a:pt x="1370" y="50349"/>
                      </a:cubicBezTo>
                      <a:lnTo>
                        <a:pt x="3852" y="60274"/>
                      </a:lnTo>
                      <a:lnTo>
                        <a:pt x="4679" y="80951"/>
                      </a:lnTo>
                      <a:cubicBezTo>
                        <a:pt x="4679" y="84259"/>
                        <a:pt x="7987" y="86740"/>
                        <a:pt x="10468" y="86740"/>
                      </a:cubicBezTo>
                      <a:lnTo>
                        <a:pt x="11295" y="86740"/>
                      </a:lnTo>
                      <a:lnTo>
                        <a:pt x="9641" y="53657"/>
                      </a:lnTo>
                      <a:cubicBezTo>
                        <a:pt x="8814" y="44559"/>
                        <a:pt x="14604" y="36289"/>
                        <a:pt x="23701" y="32980"/>
                      </a:cubicBezTo>
                      <a:lnTo>
                        <a:pt x="25356" y="32153"/>
                      </a:lnTo>
                      <a:cubicBezTo>
                        <a:pt x="39416" y="27191"/>
                        <a:pt x="54303" y="26364"/>
                        <a:pt x="68363" y="30499"/>
                      </a:cubicBezTo>
                      <a:lnTo>
                        <a:pt x="70018" y="31326"/>
                      </a:lnTo>
                      <a:cubicBezTo>
                        <a:pt x="79115" y="33807"/>
                        <a:pt x="84905" y="41251"/>
                        <a:pt x="85732" y="50349"/>
                      </a:cubicBezTo>
                      <a:lnTo>
                        <a:pt x="87386" y="82605"/>
                      </a:lnTo>
                      <a:lnTo>
                        <a:pt x="89040" y="82605"/>
                      </a:lnTo>
                      <a:cubicBezTo>
                        <a:pt x="92349" y="82605"/>
                        <a:pt x="94830" y="79296"/>
                        <a:pt x="94830" y="76815"/>
                      </a:cubicBezTo>
                      <a:lnTo>
                        <a:pt x="93176" y="33807"/>
                      </a:lnTo>
                      <a:cubicBezTo>
                        <a:pt x="92349" y="-930"/>
                        <a:pt x="66709" y="6514"/>
                        <a:pt x="66709" y="6514"/>
                      </a:cubicBezTo>
                      <a:close/>
                    </a:path>
                  </a:pathLst>
                </a:custGeom>
                <a:solidFill>
                  <a:srgbClr val="939393"/>
                </a:solidFill>
                <a:ln w="8243"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B7651BD5-EC51-4D2C-BEF6-358E41152A0D}"/>
                    </a:ext>
                  </a:extLst>
                </p:cNvPr>
                <p:cNvSpPr/>
                <p:nvPr/>
              </p:nvSpPr>
              <p:spPr>
                <a:xfrm>
                  <a:off x="2799810" y="5365142"/>
                  <a:ext cx="16541" cy="19849"/>
                </a:xfrm>
                <a:custGeom>
                  <a:avLst/>
                  <a:gdLst>
                    <a:gd name="connsiteX0" fmla="*/ 16542 w 16541"/>
                    <a:gd name="connsiteY0" fmla="*/ 15714 h 19849"/>
                    <a:gd name="connsiteX1" fmla="*/ 9098 w 16541"/>
                    <a:gd name="connsiteY1" fmla="*/ 0 h 19849"/>
                    <a:gd name="connsiteX2" fmla="*/ 0 w 16541"/>
                    <a:gd name="connsiteY2" fmla="*/ 19850 h 19849"/>
                    <a:gd name="connsiteX3" fmla="*/ 11579 w 16541"/>
                    <a:gd name="connsiteY3" fmla="*/ 12406 h 19849"/>
                  </a:gdLst>
                  <a:ahLst/>
                  <a:cxnLst>
                    <a:cxn ang="0">
                      <a:pos x="connsiteX0" y="connsiteY0"/>
                    </a:cxn>
                    <a:cxn ang="0">
                      <a:pos x="connsiteX1" y="connsiteY1"/>
                    </a:cxn>
                    <a:cxn ang="0">
                      <a:pos x="connsiteX2" y="connsiteY2"/>
                    </a:cxn>
                    <a:cxn ang="0">
                      <a:pos x="connsiteX3" y="connsiteY3"/>
                    </a:cxn>
                  </a:cxnLst>
                  <a:rect l="l" t="t" r="r" b="b"/>
                  <a:pathLst>
                    <a:path w="16541" h="19849">
                      <a:moveTo>
                        <a:pt x="16542" y="15714"/>
                      </a:moveTo>
                      <a:lnTo>
                        <a:pt x="9098" y="0"/>
                      </a:lnTo>
                      <a:lnTo>
                        <a:pt x="0" y="19850"/>
                      </a:lnTo>
                      <a:lnTo>
                        <a:pt x="11579" y="12406"/>
                      </a:lnTo>
                      <a:close/>
                    </a:path>
                  </a:pathLst>
                </a:custGeom>
                <a:solidFill>
                  <a:srgbClr val="282828"/>
                </a:solidFill>
                <a:ln w="8243"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58BADE29-C059-48C5-A4CF-DD830FC3E679}"/>
                    </a:ext>
                  </a:extLst>
                </p:cNvPr>
                <p:cNvSpPr/>
                <p:nvPr/>
              </p:nvSpPr>
              <p:spPr>
                <a:xfrm>
                  <a:off x="2824622" y="5363488"/>
                  <a:ext cx="19022" cy="21503"/>
                </a:xfrm>
                <a:custGeom>
                  <a:avLst/>
                  <a:gdLst>
                    <a:gd name="connsiteX0" fmla="*/ 9925 w 19022"/>
                    <a:gd name="connsiteY0" fmla="*/ 0 h 21503"/>
                    <a:gd name="connsiteX1" fmla="*/ 19023 w 19022"/>
                    <a:gd name="connsiteY1" fmla="*/ 21504 h 21503"/>
                    <a:gd name="connsiteX2" fmla="*/ 9098 w 19022"/>
                    <a:gd name="connsiteY2" fmla="*/ 13233 h 21503"/>
                    <a:gd name="connsiteX3" fmla="*/ 0 w 19022"/>
                    <a:gd name="connsiteY3" fmla="*/ 17369 h 21503"/>
                  </a:gdLst>
                  <a:ahLst/>
                  <a:cxnLst>
                    <a:cxn ang="0">
                      <a:pos x="connsiteX0" y="connsiteY0"/>
                    </a:cxn>
                    <a:cxn ang="0">
                      <a:pos x="connsiteX1" y="connsiteY1"/>
                    </a:cxn>
                    <a:cxn ang="0">
                      <a:pos x="connsiteX2" y="connsiteY2"/>
                    </a:cxn>
                    <a:cxn ang="0">
                      <a:pos x="connsiteX3" y="connsiteY3"/>
                    </a:cxn>
                  </a:cxnLst>
                  <a:rect l="l" t="t" r="r" b="b"/>
                  <a:pathLst>
                    <a:path w="19022" h="21503">
                      <a:moveTo>
                        <a:pt x="9925" y="0"/>
                      </a:moveTo>
                      <a:lnTo>
                        <a:pt x="19023" y="21504"/>
                      </a:lnTo>
                      <a:lnTo>
                        <a:pt x="9098" y="13233"/>
                      </a:lnTo>
                      <a:lnTo>
                        <a:pt x="0" y="17369"/>
                      </a:lnTo>
                      <a:close/>
                    </a:path>
                  </a:pathLst>
                </a:custGeom>
                <a:solidFill>
                  <a:srgbClr val="282828"/>
                </a:solidFill>
                <a:ln w="8243"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AA3FD9A9-A855-4D34-B262-7D6C9B8609DB}"/>
                    </a:ext>
                  </a:extLst>
                </p:cNvPr>
                <p:cNvSpPr/>
                <p:nvPr/>
              </p:nvSpPr>
              <p:spPr>
                <a:xfrm>
                  <a:off x="2820487" y="5396571"/>
                  <a:ext cx="6616" cy="6616"/>
                </a:xfrm>
                <a:custGeom>
                  <a:avLst/>
                  <a:gdLst>
                    <a:gd name="connsiteX0" fmla="*/ 6617 w 6616"/>
                    <a:gd name="connsiteY0" fmla="*/ 3308 h 6616"/>
                    <a:gd name="connsiteX1" fmla="*/ 3308 w 6616"/>
                    <a:gd name="connsiteY1" fmla="*/ 6617 h 6616"/>
                    <a:gd name="connsiteX2" fmla="*/ 0 w 6616"/>
                    <a:gd name="connsiteY2" fmla="*/ 3308 h 6616"/>
                    <a:gd name="connsiteX3" fmla="*/ 3308 w 6616"/>
                    <a:gd name="connsiteY3" fmla="*/ 0 h 6616"/>
                    <a:gd name="connsiteX4" fmla="*/ 6617 w 6616"/>
                    <a:gd name="connsiteY4" fmla="*/ 3308 h 6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 h="6616">
                      <a:moveTo>
                        <a:pt x="6617" y="3308"/>
                      </a:moveTo>
                      <a:cubicBezTo>
                        <a:pt x="6617" y="5135"/>
                        <a:pt x="5135" y="6617"/>
                        <a:pt x="3308" y="6617"/>
                      </a:cubicBezTo>
                      <a:cubicBezTo>
                        <a:pt x="1481" y="6617"/>
                        <a:pt x="0" y="5135"/>
                        <a:pt x="0" y="3308"/>
                      </a:cubicBezTo>
                      <a:cubicBezTo>
                        <a:pt x="0" y="1481"/>
                        <a:pt x="1481" y="0"/>
                        <a:pt x="3308" y="0"/>
                      </a:cubicBezTo>
                      <a:cubicBezTo>
                        <a:pt x="5135" y="0"/>
                        <a:pt x="6617" y="1481"/>
                        <a:pt x="6617" y="3308"/>
                      </a:cubicBezTo>
                      <a:close/>
                    </a:path>
                  </a:pathLst>
                </a:custGeom>
                <a:solidFill>
                  <a:srgbClr val="282828"/>
                </a:solidFill>
                <a:ln w="8243"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2865C257-1F6D-4F35-838E-13C344966176}"/>
                    </a:ext>
                  </a:extLst>
                </p:cNvPr>
                <p:cNvSpPr/>
                <p:nvPr/>
              </p:nvSpPr>
              <p:spPr>
                <a:xfrm>
                  <a:off x="2820487" y="5422210"/>
                  <a:ext cx="6616" cy="6616"/>
                </a:xfrm>
                <a:custGeom>
                  <a:avLst/>
                  <a:gdLst>
                    <a:gd name="connsiteX0" fmla="*/ 6617 w 6616"/>
                    <a:gd name="connsiteY0" fmla="*/ 3308 h 6616"/>
                    <a:gd name="connsiteX1" fmla="*/ 3308 w 6616"/>
                    <a:gd name="connsiteY1" fmla="*/ 6617 h 6616"/>
                    <a:gd name="connsiteX2" fmla="*/ 0 w 6616"/>
                    <a:gd name="connsiteY2" fmla="*/ 3308 h 6616"/>
                    <a:gd name="connsiteX3" fmla="*/ 3308 w 6616"/>
                    <a:gd name="connsiteY3" fmla="*/ 0 h 6616"/>
                    <a:gd name="connsiteX4" fmla="*/ 6617 w 6616"/>
                    <a:gd name="connsiteY4" fmla="*/ 3308 h 6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 h="6616">
                      <a:moveTo>
                        <a:pt x="6617" y="3308"/>
                      </a:moveTo>
                      <a:cubicBezTo>
                        <a:pt x="6617" y="5135"/>
                        <a:pt x="5135" y="6617"/>
                        <a:pt x="3308" y="6617"/>
                      </a:cubicBezTo>
                      <a:cubicBezTo>
                        <a:pt x="1481" y="6617"/>
                        <a:pt x="0" y="5135"/>
                        <a:pt x="0" y="3308"/>
                      </a:cubicBezTo>
                      <a:cubicBezTo>
                        <a:pt x="0" y="1481"/>
                        <a:pt x="1481" y="0"/>
                        <a:pt x="3308" y="0"/>
                      </a:cubicBezTo>
                      <a:cubicBezTo>
                        <a:pt x="5135" y="0"/>
                        <a:pt x="6617" y="1481"/>
                        <a:pt x="6617" y="3308"/>
                      </a:cubicBezTo>
                      <a:close/>
                    </a:path>
                  </a:pathLst>
                </a:custGeom>
                <a:solidFill>
                  <a:srgbClr val="282828"/>
                </a:solidFill>
                <a:ln w="8243"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E315BDC9-24B1-4BAC-94BD-48A4454431CC}"/>
                    </a:ext>
                  </a:extLst>
                </p:cNvPr>
                <p:cNvSpPr/>
                <p:nvPr/>
              </p:nvSpPr>
              <p:spPr>
                <a:xfrm>
                  <a:off x="2784096" y="5299544"/>
                  <a:ext cx="20676" cy="3567"/>
                </a:xfrm>
                <a:custGeom>
                  <a:avLst/>
                  <a:gdLst>
                    <a:gd name="connsiteX0" fmla="*/ 0 w 20676"/>
                    <a:gd name="connsiteY0" fmla="*/ 3568 h 3567"/>
                    <a:gd name="connsiteX1" fmla="*/ 20677 w 20676"/>
                    <a:gd name="connsiteY1" fmla="*/ 2741 h 3567"/>
                  </a:gdLst>
                  <a:ahLst/>
                  <a:cxnLst>
                    <a:cxn ang="0">
                      <a:pos x="connsiteX0" y="connsiteY0"/>
                    </a:cxn>
                    <a:cxn ang="0">
                      <a:pos x="connsiteX1" y="connsiteY1"/>
                    </a:cxn>
                  </a:cxnLst>
                  <a:rect l="l" t="t" r="r" b="b"/>
                  <a:pathLst>
                    <a:path w="20676" h="3567">
                      <a:moveTo>
                        <a:pt x="0" y="3568"/>
                      </a:moveTo>
                      <a:cubicBezTo>
                        <a:pt x="0" y="3568"/>
                        <a:pt x="9098" y="-3876"/>
                        <a:pt x="20677" y="2741"/>
                      </a:cubicBezTo>
                    </a:path>
                  </a:pathLst>
                </a:custGeom>
                <a:noFill/>
                <a:ln w="13846" cap="rnd">
                  <a:solidFill>
                    <a:srgbClr val="939393"/>
                  </a:solid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18568CBE-747D-407D-B2B0-60AF52420D69}"/>
                    </a:ext>
                  </a:extLst>
                </p:cNvPr>
                <p:cNvSpPr/>
                <p:nvPr/>
              </p:nvSpPr>
              <p:spPr>
                <a:xfrm>
                  <a:off x="2831239" y="5297063"/>
                  <a:ext cx="20676" cy="3567"/>
                </a:xfrm>
                <a:custGeom>
                  <a:avLst/>
                  <a:gdLst>
                    <a:gd name="connsiteX0" fmla="*/ 0 w 20676"/>
                    <a:gd name="connsiteY0" fmla="*/ 3568 h 3567"/>
                    <a:gd name="connsiteX1" fmla="*/ 20677 w 20676"/>
                    <a:gd name="connsiteY1" fmla="*/ 2741 h 3567"/>
                  </a:gdLst>
                  <a:ahLst/>
                  <a:cxnLst>
                    <a:cxn ang="0">
                      <a:pos x="connsiteX0" y="connsiteY0"/>
                    </a:cxn>
                    <a:cxn ang="0">
                      <a:pos x="connsiteX1" y="connsiteY1"/>
                    </a:cxn>
                  </a:cxnLst>
                  <a:rect l="l" t="t" r="r" b="b"/>
                  <a:pathLst>
                    <a:path w="20676" h="3567">
                      <a:moveTo>
                        <a:pt x="0" y="3568"/>
                      </a:moveTo>
                      <a:cubicBezTo>
                        <a:pt x="0" y="3568"/>
                        <a:pt x="9098" y="-3876"/>
                        <a:pt x="20677" y="2741"/>
                      </a:cubicBezTo>
                    </a:path>
                  </a:pathLst>
                </a:custGeom>
                <a:noFill/>
                <a:ln w="13846" cap="rnd">
                  <a:solidFill>
                    <a:srgbClr val="939393"/>
                  </a:solid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3082A2B4-89D3-47F1-86DA-6B14CCCB8DDD}"/>
                    </a:ext>
                  </a:extLst>
                </p:cNvPr>
                <p:cNvSpPr/>
                <p:nvPr/>
              </p:nvSpPr>
              <p:spPr>
                <a:xfrm>
                  <a:off x="2790712" y="5305593"/>
                  <a:ext cx="8270" cy="4962"/>
                </a:xfrm>
                <a:custGeom>
                  <a:avLst/>
                  <a:gdLst>
                    <a:gd name="connsiteX0" fmla="*/ 8271 w 8270"/>
                    <a:gd name="connsiteY0" fmla="*/ 4962 h 4962"/>
                    <a:gd name="connsiteX1" fmla="*/ 8271 w 8270"/>
                    <a:gd name="connsiteY1" fmla="*/ 4135 h 4962"/>
                    <a:gd name="connsiteX2" fmla="*/ 4135 w 8270"/>
                    <a:gd name="connsiteY2" fmla="*/ 0 h 4962"/>
                    <a:gd name="connsiteX3" fmla="*/ 0 w 8270"/>
                    <a:gd name="connsiteY3" fmla="*/ 4135 h 4962"/>
                    <a:gd name="connsiteX4" fmla="*/ 0 w 8270"/>
                    <a:gd name="connsiteY4" fmla="*/ 4962 h 4962"/>
                    <a:gd name="connsiteX5" fmla="*/ 8271 w 8270"/>
                    <a:gd name="connsiteY5" fmla="*/ 4962 h 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0" h="4962">
                      <a:moveTo>
                        <a:pt x="8271" y="4962"/>
                      </a:moveTo>
                      <a:cubicBezTo>
                        <a:pt x="8271" y="4962"/>
                        <a:pt x="8271" y="4135"/>
                        <a:pt x="8271" y="4135"/>
                      </a:cubicBezTo>
                      <a:cubicBezTo>
                        <a:pt x="8271" y="1654"/>
                        <a:pt x="5790" y="0"/>
                        <a:pt x="4135" y="0"/>
                      </a:cubicBezTo>
                      <a:cubicBezTo>
                        <a:pt x="2481" y="0"/>
                        <a:pt x="0" y="2481"/>
                        <a:pt x="0" y="4135"/>
                      </a:cubicBezTo>
                      <a:cubicBezTo>
                        <a:pt x="0" y="4135"/>
                        <a:pt x="0" y="4962"/>
                        <a:pt x="0" y="4962"/>
                      </a:cubicBezTo>
                      <a:lnTo>
                        <a:pt x="8271" y="4962"/>
                      </a:lnTo>
                      <a:close/>
                    </a:path>
                  </a:pathLst>
                </a:custGeom>
                <a:solidFill>
                  <a:srgbClr val="282828"/>
                </a:solidFill>
                <a:ln w="8243"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A5E0C0C9-BBE3-4BDC-A278-D946AB6E9FEA}"/>
                    </a:ext>
                  </a:extLst>
                </p:cNvPr>
                <p:cNvSpPr/>
                <p:nvPr/>
              </p:nvSpPr>
              <p:spPr>
                <a:xfrm>
                  <a:off x="2837028" y="5303112"/>
                  <a:ext cx="8270" cy="4962"/>
                </a:xfrm>
                <a:custGeom>
                  <a:avLst/>
                  <a:gdLst>
                    <a:gd name="connsiteX0" fmla="*/ 8271 w 8270"/>
                    <a:gd name="connsiteY0" fmla="*/ 4962 h 4962"/>
                    <a:gd name="connsiteX1" fmla="*/ 8271 w 8270"/>
                    <a:gd name="connsiteY1" fmla="*/ 4135 h 4962"/>
                    <a:gd name="connsiteX2" fmla="*/ 4135 w 8270"/>
                    <a:gd name="connsiteY2" fmla="*/ 0 h 4962"/>
                    <a:gd name="connsiteX3" fmla="*/ 0 w 8270"/>
                    <a:gd name="connsiteY3" fmla="*/ 4135 h 4962"/>
                    <a:gd name="connsiteX4" fmla="*/ 0 w 8270"/>
                    <a:gd name="connsiteY4" fmla="*/ 4962 h 4962"/>
                    <a:gd name="connsiteX5" fmla="*/ 8271 w 8270"/>
                    <a:gd name="connsiteY5" fmla="*/ 4962 h 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0" h="4962">
                      <a:moveTo>
                        <a:pt x="8271" y="4962"/>
                      </a:moveTo>
                      <a:cubicBezTo>
                        <a:pt x="8271" y="4962"/>
                        <a:pt x="8271" y="4135"/>
                        <a:pt x="8271" y="4135"/>
                      </a:cubicBezTo>
                      <a:cubicBezTo>
                        <a:pt x="8271" y="1654"/>
                        <a:pt x="5790" y="0"/>
                        <a:pt x="4135" y="0"/>
                      </a:cubicBezTo>
                      <a:cubicBezTo>
                        <a:pt x="1654" y="0"/>
                        <a:pt x="0" y="2481"/>
                        <a:pt x="0" y="4135"/>
                      </a:cubicBezTo>
                      <a:cubicBezTo>
                        <a:pt x="0" y="4135"/>
                        <a:pt x="0" y="4962"/>
                        <a:pt x="0" y="4962"/>
                      </a:cubicBezTo>
                      <a:lnTo>
                        <a:pt x="8271" y="4962"/>
                      </a:lnTo>
                      <a:close/>
                    </a:path>
                  </a:pathLst>
                </a:custGeom>
                <a:solidFill>
                  <a:srgbClr val="282828"/>
                </a:solidFill>
                <a:ln w="8243"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CBB01CDD-2779-4AFF-960D-F41EB5799C3F}"/>
                    </a:ext>
                  </a:extLst>
                </p:cNvPr>
                <p:cNvSpPr/>
                <p:nvPr/>
              </p:nvSpPr>
              <p:spPr>
                <a:xfrm>
                  <a:off x="2806427" y="5334540"/>
                  <a:ext cx="28947" cy="4159"/>
                </a:xfrm>
                <a:custGeom>
                  <a:avLst/>
                  <a:gdLst>
                    <a:gd name="connsiteX0" fmla="*/ 0 w 28947"/>
                    <a:gd name="connsiteY0" fmla="*/ 1654 h 4159"/>
                    <a:gd name="connsiteX1" fmla="*/ 28948 w 28947"/>
                    <a:gd name="connsiteY1" fmla="*/ 0 h 4159"/>
                  </a:gdLst>
                  <a:ahLst/>
                  <a:cxnLst>
                    <a:cxn ang="0">
                      <a:pos x="connsiteX0" y="connsiteY0"/>
                    </a:cxn>
                    <a:cxn ang="0">
                      <a:pos x="connsiteX1" y="connsiteY1"/>
                    </a:cxn>
                  </a:cxnLst>
                  <a:rect l="l" t="t" r="r" b="b"/>
                  <a:pathLst>
                    <a:path w="28947" h="4159">
                      <a:moveTo>
                        <a:pt x="0" y="1654"/>
                      </a:moveTo>
                      <a:cubicBezTo>
                        <a:pt x="0" y="1654"/>
                        <a:pt x="15714" y="8271"/>
                        <a:pt x="28948" y="0"/>
                      </a:cubicBezTo>
                    </a:path>
                  </a:pathLst>
                </a:custGeom>
                <a:noFill/>
                <a:ln w="8308" cap="rnd">
                  <a:solidFill>
                    <a:srgbClr val="8E562E"/>
                  </a:solid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BAB151D5-926B-4CEF-B102-D7D2C3D76E32}"/>
                    </a:ext>
                  </a:extLst>
                </p:cNvPr>
                <p:cNvSpPr/>
                <p:nvPr/>
              </p:nvSpPr>
              <p:spPr>
                <a:xfrm>
                  <a:off x="2779098" y="5247698"/>
                  <a:ext cx="85223" cy="74436"/>
                </a:xfrm>
                <a:custGeom>
                  <a:avLst/>
                  <a:gdLst>
                    <a:gd name="connsiteX0" fmla="*/ 14095 w 85223"/>
                    <a:gd name="connsiteY0" fmla="*/ 24812 h 74436"/>
                    <a:gd name="connsiteX1" fmla="*/ 15750 w 85223"/>
                    <a:gd name="connsiteY1" fmla="*/ 23985 h 74436"/>
                    <a:gd name="connsiteX2" fmla="*/ 58757 w 85223"/>
                    <a:gd name="connsiteY2" fmla="*/ 22331 h 74436"/>
                    <a:gd name="connsiteX3" fmla="*/ 60412 w 85223"/>
                    <a:gd name="connsiteY3" fmla="*/ 23158 h 74436"/>
                    <a:gd name="connsiteX4" fmla="*/ 76126 w 85223"/>
                    <a:gd name="connsiteY4" fmla="*/ 42181 h 74436"/>
                    <a:gd name="connsiteX5" fmla="*/ 77780 w 85223"/>
                    <a:gd name="connsiteY5" fmla="*/ 74437 h 74436"/>
                    <a:gd name="connsiteX6" fmla="*/ 79434 w 85223"/>
                    <a:gd name="connsiteY6" fmla="*/ 74437 h 74436"/>
                    <a:gd name="connsiteX7" fmla="*/ 85224 w 85223"/>
                    <a:gd name="connsiteY7" fmla="*/ 68647 h 74436"/>
                    <a:gd name="connsiteX8" fmla="*/ 83570 w 85223"/>
                    <a:gd name="connsiteY8" fmla="*/ 33083 h 74436"/>
                    <a:gd name="connsiteX9" fmla="*/ 54622 w 85223"/>
                    <a:gd name="connsiteY9" fmla="*/ 7444 h 74436"/>
                    <a:gd name="connsiteX10" fmla="*/ 21539 w 85223"/>
                    <a:gd name="connsiteY10" fmla="*/ 0 h 74436"/>
                    <a:gd name="connsiteX11" fmla="*/ 28156 w 85223"/>
                    <a:gd name="connsiteY11" fmla="*/ 6617 h 74436"/>
                    <a:gd name="connsiteX12" fmla="*/ 3343 w 85223"/>
                    <a:gd name="connsiteY12" fmla="*/ 4135 h 74436"/>
                    <a:gd name="connsiteX13" fmla="*/ 3343 w 85223"/>
                    <a:gd name="connsiteY13" fmla="*/ 4135 h 74436"/>
                    <a:gd name="connsiteX14" fmla="*/ 3343 w 85223"/>
                    <a:gd name="connsiteY14" fmla="*/ 4135 h 74436"/>
                    <a:gd name="connsiteX15" fmla="*/ 3343 w 85223"/>
                    <a:gd name="connsiteY15" fmla="*/ 4135 h 74436"/>
                    <a:gd name="connsiteX16" fmla="*/ 13268 w 85223"/>
                    <a:gd name="connsiteY16" fmla="*/ 11579 h 74436"/>
                    <a:gd name="connsiteX17" fmla="*/ 35 w 85223"/>
                    <a:gd name="connsiteY17" fmla="*/ 41354 h 74436"/>
                    <a:gd name="connsiteX18" fmla="*/ 35 w 85223"/>
                    <a:gd name="connsiteY18" fmla="*/ 41354 h 74436"/>
                    <a:gd name="connsiteX19" fmla="*/ 14095 w 85223"/>
                    <a:gd name="connsiteY19" fmla="*/ 24812 h 7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223" h="74436">
                      <a:moveTo>
                        <a:pt x="14095" y="24812"/>
                      </a:moveTo>
                      <a:lnTo>
                        <a:pt x="15750" y="23985"/>
                      </a:lnTo>
                      <a:cubicBezTo>
                        <a:pt x="29810" y="19023"/>
                        <a:pt x="44697" y="18196"/>
                        <a:pt x="58757" y="22331"/>
                      </a:cubicBezTo>
                      <a:lnTo>
                        <a:pt x="60412" y="23158"/>
                      </a:lnTo>
                      <a:cubicBezTo>
                        <a:pt x="69509" y="25639"/>
                        <a:pt x="75299" y="33083"/>
                        <a:pt x="76126" y="42181"/>
                      </a:cubicBezTo>
                      <a:lnTo>
                        <a:pt x="77780" y="74437"/>
                      </a:lnTo>
                      <a:lnTo>
                        <a:pt x="79434" y="74437"/>
                      </a:lnTo>
                      <a:cubicBezTo>
                        <a:pt x="82743" y="74437"/>
                        <a:pt x="85224" y="71128"/>
                        <a:pt x="85224" y="68647"/>
                      </a:cubicBezTo>
                      <a:lnTo>
                        <a:pt x="83570" y="33083"/>
                      </a:lnTo>
                      <a:cubicBezTo>
                        <a:pt x="82743" y="14060"/>
                        <a:pt x="67855" y="4962"/>
                        <a:pt x="54622" y="7444"/>
                      </a:cubicBezTo>
                      <a:cubicBezTo>
                        <a:pt x="47178" y="3308"/>
                        <a:pt x="21539" y="0"/>
                        <a:pt x="21539" y="0"/>
                      </a:cubicBezTo>
                      <a:lnTo>
                        <a:pt x="28156" y="6617"/>
                      </a:lnTo>
                      <a:lnTo>
                        <a:pt x="3343" y="4135"/>
                      </a:lnTo>
                      <a:lnTo>
                        <a:pt x="3343" y="4135"/>
                      </a:lnTo>
                      <a:lnTo>
                        <a:pt x="3343" y="4135"/>
                      </a:lnTo>
                      <a:cubicBezTo>
                        <a:pt x="3343" y="4135"/>
                        <a:pt x="3343" y="4135"/>
                        <a:pt x="3343" y="4135"/>
                      </a:cubicBezTo>
                      <a:lnTo>
                        <a:pt x="13268" y="11579"/>
                      </a:lnTo>
                      <a:cubicBezTo>
                        <a:pt x="13268" y="11579"/>
                        <a:pt x="-792" y="18196"/>
                        <a:pt x="35" y="41354"/>
                      </a:cubicBezTo>
                      <a:cubicBezTo>
                        <a:pt x="35" y="41354"/>
                        <a:pt x="35" y="41354"/>
                        <a:pt x="35" y="41354"/>
                      </a:cubicBezTo>
                      <a:cubicBezTo>
                        <a:pt x="1689" y="33910"/>
                        <a:pt x="7479" y="27293"/>
                        <a:pt x="14095" y="24812"/>
                      </a:cubicBezTo>
                      <a:close/>
                    </a:path>
                  </a:pathLst>
                </a:custGeom>
                <a:solidFill>
                  <a:srgbClr val="737373"/>
                </a:solidFill>
                <a:ln w="8243" cap="flat">
                  <a:noFill/>
                  <a:prstDash val="solid"/>
                  <a:miter/>
                </a:ln>
              </p:spPr>
              <p:txBody>
                <a:bodyPr rtlCol="0" anchor="ctr"/>
                <a:lstStyle/>
                <a:p>
                  <a:endParaRPr lang="en-US"/>
                </a:p>
              </p:txBody>
            </p:sp>
          </p:grpSp>
        </p:grpSp>
        <p:sp>
          <p:nvSpPr>
            <p:cNvPr id="568" name="Freeform: Shape 567">
              <a:extLst>
                <a:ext uri="{FF2B5EF4-FFF2-40B4-BE49-F238E27FC236}">
                  <a16:creationId xmlns:a16="http://schemas.microsoft.com/office/drawing/2014/main" id="{D4156315-02CB-4203-BA1A-F81BAC1426B3}"/>
                </a:ext>
              </a:extLst>
            </p:cNvPr>
            <p:cNvSpPr/>
            <p:nvPr/>
          </p:nvSpPr>
          <p:spPr>
            <a:xfrm>
              <a:off x="2717102" y="5212960"/>
              <a:ext cx="201806" cy="201806"/>
            </a:xfrm>
            <a:custGeom>
              <a:avLst/>
              <a:gdLst>
                <a:gd name="connsiteX0" fmla="*/ 201806 w 201806"/>
                <a:gd name="connsiteY0" fmla="*/ 100903 h 201806"/>
                <a:gd name="connsiteX1" fmla="*/ 100903 w 201806"/>
                <a:gd name="connsiteY1" fmla="*/ 201806 h 201806"/>
                <a:gd name="connsiteX2" fmla="*/ 0 w 201806"/>
                <a:gd name="connsiteY2" fmla="*/ 100903 h 201806"/>
                <a:gd name="connsiteX3" fmla="*/ 100903 w 201806"/>
                <a:gd name="connsiteY3" fmla="*/ 0 h 201806"/>
                <a:gd name="connsiteX4" fmla="*/ 201806 w 201806"/>
                <a:gd name="connsiteY4" fmla="*/ 100903 h 20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6" h="201806">
                  <a:moveTo>
                    <a:pt x="201806" y="100903"/>
                  </a:moveTo>
                  <a:cubicBezTo>
                    <a:pt x="201806" y="156631"/>
                    <a:pt x="156630" y="201806"/>
                    <a:pt x="100903" y="201806"/>
                  </a:cubicBezTo>
                  <a:cubicBezTo>
                    <a:pt x="45176" y="201806"/>
                    <a:pt x="0" y="156630"/>
                    <a:pt x="0" y="100903"/>
                  </a:cubicBezTo>
                  <a:cubicBezTo>
                    <a:pt x="0" y="45176"/>
                    <a:pt x="45176" y="0"/>
                    <a:pt x="100903" y="0"/>
                  </a:cubicBezTo>
                  <a:cubicBezTo>
                    <a:pt x="156630" y="0"/>
                    <a:pt x="201806" y="45176"/>
                    <a:pt x="201806" y="100903"/>
                  </a:cubicBezTo>
                  <a:close/>
                </a:path>
              </a:pathLst>
            </a:custGeom>
            <a:noFill/>
            <a:ln w="8243" cap="flat">
              <a:noFill/>
              <a:prstDash val="solid"/>
              <a:miter/>
            </a:ln>
          </p:spPr>
          <p:txBody>
            <a:bodyPr rtlCol="0" anchor="ctr"/>
            <a:lstStyle/>
            <a:p>
              <a:endParaRPr lang="en-US"/>
            </a:p>
          </p:txBody>
        </p:sp>
        <p:grpSp>
          <p:nvGrpSpPr>
            <p:cNvPr id="569" name="Graphic 223">
              <a:extLst>
                <a:ext uri="{FF2B5EF4-FFF2-40B4-BE49-F238E27FC236}">
                  <a16:creationId xmlns:a16="http://schemas.microsoft.com/office/drawing/2014/main" id="{1409E212-6923-4C88-9C0D-45223D6023A4}"/>
                </a:ext>
              </a:extLst>
            </p:cNvPr>
            <p:cNvGrpSpPr/>
            <p:nvPr/>
          </p:nvGrpSpPr>
          <p:grpSpPr>
            <a:xfrm>
              <a:off x="2956954" y="5198073"/>
              <a:ext cx="234062" cy="243987"/>
              <a:chOff x="2956954" y="5198073"/>
              <a:chExt cx="234062" cy="243987"/>
            </a:xfrm>
          </p:grpSpPr>
          <p:grpSp>
            <p:nvGrpSpPr>
              <p:cNvPr id="570" name="Graphic 223">
                <a:extLst>
                  <a:ext uri="{FF2B5EF4-FFF2-40B4-BE49-F238E27FC236}">
                    <a16:creationId xmlns:a16="http://schemas.microsoft.com/office/drawing/2014/main" id="{1409E212-6923-4C88-9C0D-45223D6023A4}"/>
                  </a:ext>
                </a:extLst>
              </p:cNvPr>
              <p:cNvGrpSpPr/>
              <p:nvPr/>
            </p:nvGrpSpPr>
            <p:grpSpPr>
              <a:xfrm>
                <a:off x="2956954" y="5198073"/>
                <a:ext cx="234062" cy="243987"/>
                <a:chOff x="2956954" y="5198073"/>
                <a:chExt cx="234062" cy="243987"/>
              </a:xfrm>
            </p:grpSpPr>
            <p:sp>
              <p:nvSpPr>
                <p:cNvPr id="571" name="Freeform: Shape 570">
                  <a:extLst>
                    <a:ext uri="{FF2B5EF4-FFF2-40B4-BE49-F238E27FC236}">
                      <a16:creationId xmlns:a16="http://schemas.microsoft.com/office/drawing/2014/main" id="{EB06AA8B-011E-4E47-B97B-8DEC89B69A79}"/>
                    </a:ext>
                  </a:extLst>
                </p:cNvPr>
                <p:cNvSpPr/>
                <p:nvPr/>
              </p:nvSpPr>
              <p:spPr>
                <a:xfrm>
                  <a:off x="2956954" y="5198073"/>
                  <a:ext cx="234062" cy="243987"/>
                </a:xfrm>
                <a:custGeom>
                  <a:avLst/>
                  <a:gdLst>
                    <a:gd name="connsiteX0" fmla="*/ 0 w 234062"/>
                    <a:gd name="connsiteY0" fmla="*/ 0 h 243987"/>
                    <a:gd name="connsiteX1" fmla="*/ 234062 w 234062"/>
                    <a:gd name="connsiteY1" fmla="*/ 0 h 243987"/>
                    <a:gd name="connsiteX2" fmla="*/ 234062 w 234062"/>
                    <a:gd name="connsiteY2" fmla="*/ 243987 h 243987"/>
                    <a:gd name="connsiteX3" fmla="*/ 0 w 234062"/>
                    <a:gd name="connsiteY3" fmla="*/ 243987 h 243987"/>
                  </a:gdLst>
                  <a:ahLst/>
                  <a:cxnLst>
                    <a:cxn ang="0">
                      <a:pos x="connsiteX0" y="connsiteY0"/>
                    </a:cxn>
                    <a:cxn ang="0">
                      <a:pos x="connsiteX1" y="connsiteY1"/>
                    </a:cxn>
                    <a:cxn ang="0">
                      <a:pos x="connsiteX2" y="connsiteY2"/>
                    </a:cxn>
                    <a:cxn ang="0">
                      <a:pos x="connsiteX3" y="connsiteY3"/>
                    </a:cxn>
                  </a:cxnLst>
                  <a:rect l="l" t="t" r="r" b="b"/>
                  <a:pathLst>
                    <a:path w="234062" h="243987">
                      <a:moveTo>
                        <a:pt x="0" y="0"/>
                      </a:moveTo>
                      <a:lnTo>
                        <a:pt x="234062" y="0"/>
                      </a:lnTo>
                      <a:lnTo>
                        <a:pt x="234062" y="243987"/>
                      </a:lnTo>
                      <a:lnTo>
                        <a:pt x="0" y="243987"/>
                      </a:lnTo>
                      <a:close/>
                    </a:path>
                  </a:pathLst>
                </a:custGeom>
                <a:solidFill>
                  <a:srgbClr val="4B53BC"/>
                </a:solidFill>
                <a:ln w="8243" cap="flat">
                  <a:noFill/>
                  <a:prstDash val="solid"/>
                  <a:miter/>
                </a:ln>
              </p:spPr>
              <p:txBody>
                <a:bodyPr rtlCol="0" anchor="ctr"/>
                <a:lstStyle/>
                <a:p>
                  <a:endParaRPr lang="en-US"/>
                </a:p>
              </p:txBody>
            </p:sp>
            <p:grpSp>
              <p:nvGrpSpPr>
                <p:cNvPr id="572" name="Graphic 223">
                  <a:extLst>
                    <a:ext uri="{FF2B5EF4-FFF2-40B4-BE49-F238E27FC236}">
                      <a16:creationId xmlns:a16="http://schemas.microsoft.com/office/drawing/2014/main" id="{1409E212-6923-4C88-9C0D-45223D6023A4}"/>
                    </a:ext>
                  </a:extLst>
                </p:cNvPr>
                <p:cNvGrpSpPr/>
                <p:nvPr/>
              </p:nvGrpSpPr>
              <p:grpSpPr>
                <a:xfrm>
                  <a:off x="2986635" y="5239427"/>
                  <a:ext cx="173779" cy="202633"/>
                  <a:chOff x="2986635" y="5239427"/>
                  <a:chExt cx="173779" cy="202633"/>
                </a:xfrm>
              </p:grpSpPr>
              <p:sp>
                <p:nvSpPr>
                  <p:cNvPr id="573" name="Freeform: Shape 572">
                    <a:extLst>
                      <a:ext uri="{FF2B5EF4-FFF2-40B4-BE49-F238E27FC236}">
                        <a16:creationId xmlns:a16="http://schemas.microsoft.com/office/drawing/2014/main" id="{00BB775E-AA80-4790-A776-5549A193805C}"/>
                      </a:ext>
                    </a:extLst>
                  </p:cNvPr>
                  <p:cNvSpPr/>
                  <p:nvPr/>
                </p:nvSpPr>
                <p:spPr>
                  <a:xfrm>
                    <a:off x="2986635" y="5368083"/>
                    <a:ext cx="166336" cy="73150"/>
                  </a:xfrm>
                  <a:custGeom>
                    <a:avLst/>
                    <a:gdLst>
                      <a:gd name="connsiteX0" fmla="*/ 94 w 166336"/>
                      <a:gd name="connsiteY0" fmla="*/ 73150 h 73150"/>
                      <a:gd name="connsiteX1" fmla="*/ 57163 w 166336"/>
                      <a:gd name="connsiteY1" fmla="*/ 368 h 73150"/>
                      <a:gd name="connsiteX2" fmla="*/ 114231 w 166336"/>
                      <a:gd name="connsiteY2" fmla="*/ 368 h 73150"/>
                      <a:gd name="connsiteX3" fmla="*/ 158066 w 166336"/>
                      <a:gd name="connsiteY3" fmla="*/ 40067 h 73150"/>
                      <a:gd name="connsiteX4" fmla="*/ 166337 w 166336"/>
                      <a:gd name="connsiteY4" fmla="*/ 73150 h 73150"/>
                      <a:gd name="connsiteX5" fmla="*/ 94 w 166336"/>
                      <a:gd name="connsiteY5" fmla="*/ 73150 h 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36" h="73150">
                        <a:moveTo>
                          <a:pt x="94" y="73150"/>
                        </a:moveTo>
                        <a:cubicBezTo>
                          <a:pt x="94" y="73150"/>
                          <a:pt x="-4868" y="2022"/>
                          <a:pt x="57163" y="368"/>
                        </a:cubicBezTo>
                        <a:cubicBezTo>
                          <a:pt x="71223" y="-459"/>
                          <a:pt x="114231" y="368"/>
                          <a:pt x="114231" y="368"/>
                        </a:cubicBezTo>
                        <a:cubicBezTo>
                          <a:pt x="138216" y="2022"/>
                          <a:pt x="153103" y="16909"/>
                          <a:pt x="158066" y="40067"/>
                        </a:cubicBezTo>
                        <a:cubicBezTo>
                          <a:pt x="159720" y="49165"/>
                          <a:pt x="166337" y="73150"/>
                          <a:pt x="166337" y="73150"/>
                        </a:cubicBezTo>
                        <a:lnTo>
                          <a:pt x="94" y="73150"/>
                        </a:lnTo>
                        <a:close/>
                      </a:path>
                    </a:pathLst>
                  </a:custGeom>
                  <a:solidFill>
                    <a:srgbClr val="850063"/>
                  </a:solidFill>
                  <a:ln w="8243"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8A4CE667-7E8B-4D16-B0A1-027D9B3D1F0B}"/>
                      </a:ext>
                    </a:extLst>
                  </p:cNvPr>
                  <p:cNvSpPr/>
                  <p:nvPr/>
                </p:nvSpPr>
                <p:spPr>
                  <a:xfrm>
                    <a:off x="3021892" y="5368451"/>
                    <a:ext cx="138522" cy="73609"/>
                  </a:xfrm>
                  <a:custGeom>
                    <a:avLst/>
                    <a:gdLst>
                      <a:gd name="connsiteX0" fmla="*/ 134387 w 138522"/>
                      <a:gd name="connsiteY0" fmla="*/ 36391 h 73609"/>
                      <a:gd name="connsiteX1" fmla="*/ 79800 w 138522"/>
                      <a:gd name="connsiteY1" fmla="*/ 0 h 73609"/>
                      <a:gd name="connsiteX2" fmla="*/ 34311 w 138522"/>
                      <a:gd name="connsiteY2" fmla="*/ 0 h 73609"/>
                      <a:gd name="connsiteX3" fmla="*/ 401 w 138522"/>
                      <a:gd name="connsiteY3" fmla="*/ 73610 h 73609"/>
                      <a:gd name="connsiteX4" fmla="*/ 138523 w 138522"/>
                      <a:gd name="connsiteY4" fmla="*/ 73610 h 73609"/>
                      <a:gd name="connsiteX5" fmla="*/ 134387 w 138522"/>
                      <a:gd name="connsiteY5" fmla="*/ 36391 h 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22" h="73609">
                        <a:moveTo>
                          <a:pt x="134387" y="36391"/>
                        </a:moveTo>
                        <a:cubicBezTo>
                          <a:pt x="129425" y="12406"/>
                          <a:pt x="103785" y="1654"/>
                          <a:pt x="79800" y="0"/>
                        </a:cubicBezTo>
                        <a:cubicBezTo>
                          <a:pt x="79800" y="0"/>
                          <a:pt x="52507" y="0"/>
                          <a:pt x="34311" y="0"/>
                        </a:cubicBezTo>
                        <a:cubicBezTo>
                          <a:pt x="-6216" y="21504"/>
                          <a:pt x="401" y="73610"/>
                          <a:pt x="401" y="73610"/>
                        </a:cubicBezTo>
                        <a:lnTo>
                          <a:pt x="138523" y="73610"/>
                        </a:lnTo>
                        <a:cubicBezTo>
                          <a:pt x="137695" y="66166"/>
                          <a:pt x="136041" y="43835"/>
                          <a:pt x="134387" y="36391"/>
                        </a:cubicBezTo>
                        <a:close/>
                      </a:path>
                    </a:pathLst>
                  </a:custGeom>
                  <a:solidFill>
                    <a:srgbClr val="5C005C"/>
                  </a:solidFill>
                  <a:ln w="8243"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9E70420C-B5A9-4AC6-A5C6-960B7BFD4AD4}"/>
                      </a:ext>
                    </a:extLst>
                  </p:cNvPr>
                  <p:cNvSpPr/>
                  <p:nvPr/>
                </p:nvSpPr>
                <p:spPr>
                  <a:xfrm>
                    <a:off x="3041316" y="5343638"/>
                    <a:ext cx="59549" cy="41353"/>
                  </a:xfrm>
                  <a:custGeom>
                    <a:avLst/>
                    <a:gdLst>
                      <a:gd name="connsiteX0" fmla="*/ 9098 w 59549"/>
                      <a:gd name="connsiteY0" fmla="*/ 0 h 41353"/>
                      <a:gd name="connsiteX1" fmla="*/ 9098 w 59549"/>
                      <a:gd name="connsiteY1" fmla="*/ 4135 h 41353"/>
                      <a:gd name="connsiteX2" fmla="*/ 827 w 59549"/>
                      <a:gd name="connsiteY2" fmla="*/ 25639 h 41353"/>
                      <a:gd name="connsiteX3" fmla="*/ 0 w 59549"/>
                      <a:gd name="connsiteY3" fmla="*/ 25639 h 41353"/>
                      <a:gd name="connsiteX4" fmla="*/ 11579 w 59549"/>
                      <a:gd name="connsiteY4" fmla="*/ 35564 h 41353"/>
                      <a:gd name="connsiteX5" fmla="*/ 26466 w 59549"/>
                      <a:gd name="connsiteY5" fmla="*/ 41354 h 41353"/>
                      <a:gd name="connsiteX6" fmla="*/ 51279 w 59549"/>
                      <a:gd name="connsiteY6" fmla="*/ 33910 h 41353"/>
                      <a:gd name="connsiteX7" fmla="*/ 59549 w 59549"/>
                      <a:gd name="connsiteY7" fmla="*/ 24812 h 41353"/>
                      <a:gd name="connsiteX8" fmla="*/ 59549 w 59549"/>
                      <a:gd name="connsiteY8" fmla="*/ 24812 h 41353"/>
                      <a:gd name="connsiteX9" fmla="*/ 52106 w 59549"/>
                      <a:gd name="connsiteY9" fmla="*/ 9098 h 41353"/>
                      <a:gd name="connsiteX10" fmla="*/ 52106 w 59549"/>
                      <a:gd name="connsiteY10" fmla="*/ 0 h 41353"/>
                      <a:gd name="connsiteX11" fmla="*/ 9098 w 59549"/>
                      <a:gd name="connsiteY11" fmla="*/ 0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549" h="41353">
                        <a:moveTo>
                          <a:pt x="9098" y="0"/>
                        </a:moveTo>
                        <a:lnTo>
                          <a:pt x="9098" y="4135"/>
                        </a:lnTo>
                        <a:cubicBezTo>
                          <a:pt x="9925" y="12406"/>
                          <a:pt x="6617" y="19023"/>
                          <a:pt x="827" y="25639"/>
                        </a:cubicBezTo>
                        <a:lnTo>
                          <a:pt x="0" y="25639"/>
                        </a:lnTo>
                        <a:lnTo>
                          <a:pt x="11579" y="35564"/>
                        </a:lnTo>
                        <a:cubicBezTo>
                          <a:pt x="15714" y="38873"/>
                          <a:pt x="20677" y="41354"/>
                          <a:pt x="26466" y="41354"/>
                        </a:cubicBezTo>
                        <a:cubicBezTo>
                          <a:pt x="35564" y="41354"/>
                          <a:pt x="47143" y="38873"/>
                          <a:pt x="51279" y="33910"/>
                        </a:cubicBezTo>
                        <a:lnTo>
                          <a:pt x="59549" y="24812"/>
                        </a:lnTo>
                        <a:lnTo>
                          <a:pt x="59549" y="24812"/>
                        </a:lnTo>
                        <a:cubicBezTo>
                          <a:pt x="54587" y="21504"/>
                          <a:pt x="52106" y="15714"/>
                          <a:pt x="52106" y="9098"/>
                        </a:cubicBezTo>
                        <a:lnTo>
                          <a:pt x="52106" y="0"/>
                        </a:lnTo>
                        <a:lnTo>
                          <a:pt x="9098" y="0"/>
                        </a:lnTo>
                        <a:close/>
                      </a:path>
                    </a:pathLst>
                  </a:custGeom>
                  <a:solidFill>
                    <a:srgbClr val="CE9C5F"/>
                  </a:solidFill>
                  <a:ln w="8243"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16791B4-AC2B-4CC3-9113-4790B085FDAF}"/>
                      </a:ext>
                    </a:extLst>
                  </p:cNvPr>
                  <p:cNvSpPr/>
                  <p:nvPr/>
                </p:nvSpPr>
                <p:spPr>
                  <a:xfrm>
                    <a:off x="3059512" y="5343638"/>
                    <a:ext cx="42180" cy="37218"/>
                  </a:xfrm>
                  <a:custGeom>
                    <a:avLst/>
                    <a:gdLst>
                      <a:gd name="connsiteX0" fmla="*/ 33910 w 42180"/>
                      <a:gd name="connsiteY0" fmla="*/ 9098 h 37218"/>
                      <a:gd name="connsiteX1" fmla="*/ 33910 w 42180"/>
                      <a:gd name="connsiteY1" fmla="*/ 0 h 37218"/>
                      <a:gd name="connsiteX2" fmla="*/ 2481 w 42180"/>
                      <a:gd name="connsiteY2" fmla="*/ 0 h 37218"/>
                      <a:gd name="connsiteX3" fmla="*/ 0 w 42180"/>
                      <a:gd name="connsiteY3" fmla="*/ 5790 h 37218"/>
                      <a:gd name="connsiteX4" fmla="*/ 28121 w 42180"/>
                      <a:gd name="connsiteY4" fmla="*/ 37218 h 37218"/>
                      <a:gd name="connsiteX5" fmla="*/ 33910 w 42180"/>
                      <a:gd name="connsiteY5" fmla="*/ 33910 h 37218"/>
                      <a:gd name="connsiteX6" fmla="*/ 42181 w 42180"/>
                      <a:gd name="connsiteY6" fmla="*/ 24812 h 37218"/>
                      <a:gd name="connsiteX7" fmla="*/ 42181 w 42180"/>
                      <a:gd name="connsiteY7" fmla="*/ 24812 h 37218"/>
                      <a:gd name="connsiteX8" fmla="*/ 33910 w 42180"/>
                      <a:gd name="connsiteY8" fmla="*/ 9098 h 3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0" h="37218">
                        <a:moveTo>
                          <a:pt x="33910" y="9098"/>
                        </a:moveTo>
                        <a:lnTo>
                          <a:pt x="33910" y="0"/>
                        </a:lnTo>
                        <a:lnTo>
                          <a:pt x="2481" y="0"/>
                        </a:lnTo>
                        <a:lnTo>
                          <a:pt x="0" y="5790"/>
                        </a:lnTo>
                        <a:cubicBezTo>
                          <a:pt x="0" y="15714"/>
                          <a:pt x="11579" y="32256"/>
                          <a:pt x="28121" y="37218"/>
                        </a:cubicBezTo>
                        <a:cubicBezTo>
                          <a:pt x="30602" y="36391"/>
                          <a:pt x="32256" y="34737"/>
                          <a:pt x="33910" y="33910"/>
                        </a:cubicBezTo>
                        <a:lnTo>
                          <a:pt x="42181" y="24812"/>
                        </a:lnTo>
                        <a:lnTo>
                          <a:pt x="42181" y="24812"/>
                        </a:lnTo>
                        <a:cubicBezTo>
                          <a:pt x="37218" y="21504"/>
                          <a:pt x="33910" y="15714"/>
                          <a:pt x="33910" y="9098"/>
                        </a:cubicBezTo>
                        <a:close/>
                      </a:path>
                    </a:pathLst>
                  </a:custGeom>
                  <a:solidFill>
                    <a:srgbClr val="A57A50"/>
                  </a:solidFill>
                  <a:ln w="8243"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E95ADA3-4187-4FDE-B00A-0F3E5BCA1268}"/>
                      </a:ext>
                    </a:extLst>
                  </p:cNvPr>
                  <p:cNvSpPr/>
                  <p:nvPr/>
                </p:nvSpPr>
                <p:spPr>
                  <a:xfrm>
                    <a:off x="3109963" y="5294841"/>
                    <a:ext cx="16631" cy="23985"/>
                  </a:xfrm>
                  <a:custGeom>
                    <a:avLst/>
                    <a:gdLst>
                      <a:gd name="connsiteX0" fmla="*/ 5790 w 16631"/>
                      <a:gd name="connsiteY0" fmla="*/ 0 h 23985"/>
                      <a:gd name="connsiteX1" fmla="*/ 0 w 16631"/>
                      <a:gd name="connsiteY1" fmla="*/ 0 h 23985"/>
                      <a:gd name="connsiteX2" fmla="*/ 0 w 16631"/>
                      <a:gd name="connsiteY2" fmla="*/ 23985 h 23985"/>
                      <a:gd name="connsiteX3" fmla="*/ 5790 w 16631"/>
                      <a:gd name="connsiteY3" fmla="*/ 23985 h 23985"/>
                      <a:gd name="connsiteX4" fmla="*/ 16542 w 16631"/>
                      <a:gd name="connsiteY4" fmla="*/ 13233 h 23985"/>
                      <a:gd name="connsiteX5" fmla="*/ 16542 w 16631"/>
                      <a:gd name="connsiteY5" fmla="*/ 11579 h 23985"/>
                      <a:gd name="connsiteX6" fmla="*/ 5790 w 16631"/>
                      <a:gd name="connsiteY6" fmla="*/ 0 h 2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1" h="23985">
                        <a:moveTo>
                          <a:pt x="5790" y="0"/>
                        </a:moveTo>
                        <a:lnTo>
                          <a:pt x="0" y="0"/>
                        </a:lnTo>
                        <a:lnTo>
                          <a:pt x="0" y="23985"/>
                        </a:lnTo>
                        <a:lnTo>
                          <a:pt x="5790" y="23985"/>
                        </a:lnTo>
                        <a:cubicBezTo>
                          <a:pt x="11579" y="23985"/>
                          <a:pt x="16542" y="19023"/>
                          <a:pt x="16542" y="13233"/>
                        </a:cubicBezTo>
                        <a:lnTo>
                          <a:pt x="16542" y="11579"/>
                        </a:lnTo>
                        <a:cubicBezTo>
                          <a:pt x="17369" y="4962"/>
                          <a:pt x="12406" y="0"/>
                          <a:pt x="5790" y="0"/>
                        </a:cubicBezTo>
                        <a:close/>
                      </a:path>
                    </a:pathLst>
                  </a:custGeom>
                  <a:solidFill>
                    <a:srgbClr val="A57A50"/>
                  </a:solidFill>
                  <a:ln w="8243"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BF595CD-B270-480B-8B37-C736237AE17E}"/>
                      </a:ext>
                    </a:extLst>
                  </p:cNvPr>
                  <p:cNvSpPr/>
                  <p:nvPr/>
                </p:nvSpPr>
                <p:spPr>
                  <a:xfrm>
                    <a:off x="3027256" y="5251833"/>
                    <a:ext cx="90978" cy="103384"/>
                  </a:xfrm>
                  <a:custGeom>
                    <a:avLst/>
                    <a:gdLst>
                      <a:gd name="connsiteX0" fmla="*/ 45489 w 90978"/>
                      <a:gd name="connsiteY0" fmla="*/ 103384 h 103384"/>
                      <a:gd name="connsiteX1" fmla="*/ 45489 w 90978"/>
                      <a:gd name="connsiteY1" fmla="*/ 103384 h 103384"/>
                      <a:gd name="connsiteX2" fmla="*/ 0 w 90978"/>
                      <a:gd name="connsiteY2" fmla="*/ 57895 h 103384"/>
                      <a:gd name="connsiteX3" fmla="*/ 0 w 90978"/>
                      <a:gd name="connsiteY3" fmla="*/ 37218 h 103384"/>
                      <a:gd name="connsiteX4" fmla="*/ 43835 w 90978"/>
                      <a:gd name="connsiteY4" fmla="*/ 0 h 103384"/>
                      <a:gd name="connsiteX5" fmla="*/ 60376 w 90978"/>
                      <a:gd name="connsiteY5" fmla="*/ 0 h 103384"/>
                      <a:gd name="connsiteX6" fmla="*/ 90978 w 90978"/>
                      <a:gd name="connsiteY6" fmla="*/ 30602 h 103384"/>
                      <a:gd name="connsiteX7" fmla="*/ 90978 w 90978"/>
                      <a:gd name="connsiteY7" fmla="*/ 57895 h 103384"/>
                      <a:gd name="connsiteX8" fmla="*/ 45489 w 90978"/>
                      <a:gd name="connsiteY8" fmla="*/ 103384 h 10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978" h="103384">
                        <a:moveTo>
                          <a:pt x="45489" y="103384"/>
                        </a:moveTo>
                        <a:lnTo>
                          <a:pt x="45489" y="103384"/>
                        </a:lnTo>
                        <a:cubicBezTo>
                          <a:pt x="20677" y="103384"/>
                          <a:pt x="0" y="82708"/>
                          <a:pt x="0" y="57895"/>
                        </a:cubicBezTo>
                        <a:lnTo>
                          <a:pt x="0" y="37218"/>
                        </a:lnTo>
                        <a:cubicBezTo>
                          <a:pt x="0" y="13233"/>
                          <a:pt x="19850" y="0"/>
                          <a:pt x="43835" y="0"/>
                        </a:cubicBezTo>
                        <a:lnTo>
                          <a:pt x="60376" y="0"/>
                        </a:lnTo>
                        <a:cubicBezTo>
                          <a:pt x="76918" y="0"/>
                          <a:pt x="90978" y="14060"/>
                          <a:pt x="90978" y="30602"/>
                        </a:cubicBezTo>
                        <a:lnTo>
                          <a:pt x="90978" y="57895"/>
                        </a:lnTo>
                        <a:cubicBezTo>
                          <a:pt x="90978" y="82708"/>
                          <a:pt x="71128" y="103384"/>
                          <a:pt x="45489" y="103384"/>
                        </a:cubicBezTo>
                        <a:close/>
                      </a:path>
                    </a:pathLst>
                  </a:custGeom>
                  <a:solidFill>
                    <a:srgbClr val="CE9C5F"/>
                  </a:solidFill>
                  <a:ln w="8243"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280A531-D5CC-4C88-9B5C-F7E656B7A286}"/>
                      </a:ext>
                    </a:extLst>
                  </p:cNvPr>
                  <p:cNvSpPr/>
                  <p:nvPr/>
                </p:nvSpPr>
                <p:spPr>
                  <a:xfrm>
                    <a:off x="3076880" y="5289878"/>
                    <a:ext cx="42181" cy="66166"/>
                  </a:xfrm>
                  <a:custGeom>
                    <a:avLst/>
                    <a:gdLst>
                      <a:gd name="connsiteX0" fmla="*/ 5790 w 42180"/>
                      <a:gd name="connsiteY0" fmla="*/ 28121 h 66166"/>
                      <a:gd name="connsiteX1" fmla="*/ 0 w 42180"/>
                      <a:gd name="connsiteY1" fmla="*/ 28121 h 66166"/>
                      <a:gd name="connsiteX2" fmla="*/ 0 w 42180"/>
                      <a:gd name="connsiteY2" fmla="*/ 33083 h 66166"/>
                      <a:gd name="connsiteX3" fmla="*/ 0 w 42180"/>
                      <a:gd name="connsiteY3" fmla="*/ 33083 h 66166"/>
                      <a:gd name="connsiteX4" fmla="*/ 4962 w 42180"/>
                      <a:gd name="connsiteY4" fmla="*/ 66166 h 66166"/>
                      <a:gd name="connsiteX5" fmla="*/ 4962 w 42180"/>
                      <a:gd name="connsiteY5" fmla="*/ 66166 h 66166"/>
                      <a:gd name="connsiteX6" fmla="*/ 42181 w 42180"/>
                      <a:gd name="connsiteY6" fmla="*/ 61204 h 66166"/>
                      <a:gd name="connsiteX7" fmla="*/ 42181 w 42180"/>
                      <a:gd name="connsiteY7" fmla="*/ 0 h 66166"/>
                      <a:gd name="connsiteX8" fmla="*/ 13233 w 42180"/>
                      <a:gd name="connsiteY8" fmla="*/ 0 h 66166"/>
                      <a:gd name="connsiteX9" fmla="*/ 9098 w 42180"/>
                      <a:gd name="connsiteY9" fmla="*/ 4962 h 66166"/>
                      <a:gd name="connsiteX10" fmla="*/ 12406 w 42180"/>
                      <a:gd name="connsiteY10" fmla="*/ 21504 h 66166"/>
                      <a:gd name="connsiteX11" fmla="*/ 5790 w 42180"/>
                      <a:gd name="connsiteY11" fmla="*/ 28121 h 66166"/>
                      <a:gd name="connsiteX0" fmla="*/ 5790 w 42181"/>
                      <a:gd name="connsiteY0" fmla="*/ 28121 h 66166"/>
                      <a:gd name="connsiteX1" fmla="*/ 0 w 42181"/>
                      <a:gd name="connsiteY1" fmla="*/ 28121 h 66166"/>
                      <a:gd name="connsiteX2" fmla="*/ 0 w 42181"/>
                      <a:gd name="connsiteY2" fmla="*/ 33083 h 66166"/>
                      <a:gd name="connsiteX3" fmla="*/ 0 w 42181"/>
                      <a:gd name="connsiteY3" fmla="*/ 33083 h 66166"/>
                      <a:gd name="connsiteX4" fmla="*/ 4962 w 42181"/>
                      <a:gd name="connsiteY4" fmla="*/ 66166 h 66166"/>
                      <a:gd name="connsiteX5" fmla="*/ 4962 w 42181"/>
                      <a:gd name="connsiteY5" fmla="*/ 66166 h 66166"/>
                      <a:gd name="connsiteX6" fmla="*/ 31597 w 42181"/>
                      <a:gd name="connsiteY6" fmla="*/ 51679 h 66166"/>
                      <a:gd name="connsiteX7" fmla="*/ 42181 w 42181"/>
                      <a:gd name="connsiteY7" fmla="*/ 0 h 66166"/>
                      <a:gd name="connsiteX8" fmla="*/ 13233 w 42181"/>
                      <a:gd name="connsiteY8" fmla="*/ 0 h 66166"/>
                      <a:gd name="connsiteX9" fmla="*/ 9098 w 42181"/>
                      <a:gd name="connsiteY9" fmla="*/ 4962 h 66166"/>
                      <a:gd name="connsiteX10" fmla="*/ 12406 w 42181"/>
                      <a:gd name="connsiteY10" fmla="*/ 21504 h 66166"/>
                      <a:gd name="connsiteX11" fmla="*/ 5790 w 42181"/>
                      <a:gd name="connsiteY11" fmla="*/ 28121 h 6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181" h="66166">
                        <a:moveTo>
                          <a:pt x="5790" y="28121"/>
                        </a:moveTo>
                        <a:lnTo>
                          <a:pt x="0" y="28121"/>
                        </a:lnTo>
                        <a:lnTo>
                          <a:pt x="0" y="33083"/>
                        </a:lnTo>
                        <a:lnTo>
                          <a:pt x="0" y="33083"/>
                        </a:lnTo>
                        <a:cubicBezTo>
                          <a:pt x="4962" y="44662"/>
                          <a:pt x="14887" y="58722"/>
                          <a:pt x="4962" y="66166"/>
                        </a:cubicBezTo>
                        <a:lnTo>
                          <a:pt x="4962" y="66166"/>
                        </a:lnTo>
                        <a:lnTo>
                          <a:pt x="31597" y="51679"/>
                        </a:lnTo>
                        <a:lnTo>
                          <a:pt x="42181" y="0"/>
                        </a:lnTo>
                        <a:lnTo>
                          <a:pt x="13233" y="0"/>
                        </a:lnTo>
                        <a:cubicBezTo>
                          <a:pt x="10752" y="0"/>
                          <a:pt x="8271" y="2481"/>
                          <a:pt x="9098" y="4962"/>
                        </a:cubicBezTo>
                        <a:lnTo>
                          <a:pt x="12406" y="21504"/>
                        </a:lnTo>
                        <a:cubicBezTo>
                          <a:pt x="11579" y="24812"/>
                          <a:pt x="9098" y="28121"/>
                          <a:pt x="5790" y="28121"/>
                        </a:cubicBezTo>
                        <a:close/>
                      </a:path>
                    </a:pathLst>
                  </a:custGeom>
                  <a:solidFill>
                    <a:srgbClr val="A57A50"/>
                  </a:solidFill>
                  <a:ln w="8243"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D3653BE-1F1C-4936-A602-D32A93EAA1C7}"/>
                      </a:ext>
                    </a:extLst>
                  </p:cNvPr>
                  <p:cNvSpPr/>
                  <p:nvPr/>
                </p:nvSpPr>
                <p:spPr>
                  <a:xfrm>
                    <a:off x="3061993" y="5324615"/>
                    <a:ext cx="29774" cy="10752"/>
                  </a:xfrm>
                  <a:custGeom>
                    <a:avLst/>
                    <a:gdLst>
                      <a:gd name="connsiteX0" fmla="*/ 0 w 29774"/>
                      <a:gd name="connsiteY0" fmla="*/ 0 h 10752"/>
                      <a:gd name="connsiteX1" fmla="*/ 14887 w 29774"/>
                      <a:gd name="connsiteY1" fmla="*/ 10752 h 10752"/>
                      <a:gd name="connsiteX2" fmla="*/ 29775 w 29774"/>
                      <a:gd name="connsiteY2" fmla="*/ 0 h 10752"/>
                      <a:gd name="connsiteX3" fmla="*/ 0 w 29774"/>
                      <a:gd name="connsiteY3" fmla="*/ 0 h 10752"/>
                    </a:gdLst>
                    <a:ahLst/>
                    <a:cxnLst>
                      <a:cxn ang="0">
                        <a:pos x="connsiteX0" y="connsiteY0"/>
                      </a:cxn>
                      <a:cxn ang="0">
                        <a:pos x="connsiteX1" y="connsiteY1"/>
                      </a:cxn>
                      <a:cxn ang="0">
                        <a:pos x="connsiteX2" y="connsiteY2"/>
                      </a:cxn>
                      <a:cxn ang="0">
                        <a:pos x="connsiteX3" y="connsiteY3"/>
                      </a:cxn>
                    </a:cxnLst>
                    <a:rect l="l" t="t" r="r" b="b"/>
                    <a:pathLst>
                      <a:path w="29774" h="10752">
                        <a:moveTo>
                          <a:pt x="0" y="0"/>
                        </a:moveTo>
                        <a:cubicBezTo>
                          <a:pt x="2481" y="5790"/>
                          <a:pt x="8271" y="10752"/>
                          <a:pt x="14887" y="10752"/>
                        </a:cubicBezTo>
                        <a:cubicBezTo>
                          <a:pt x="21504" y="10752"/>
                          <a:pt x="27294" y="6617"/>
                          <a:pt x="29775" y="0"/>
                        </a:cubicBezTo>
                        <a:lnTo>
                          <a:pt x="0" y="0"/>
                        </a:lnTo>
                        <a:close/>
                      </a:path>
                    </a:pathLst>
                  </a:custGeom>
                  <a:solidFill>
                    <a:srgbClr val="FFFFFF"/>
                  </a:solidFill>
                  <a:ln w="8243"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E157AD8-0A1F-4D46-8BC5-268EBE7486A1}"/>
                      </a:ext>
                    </a:extLst>
                  </p:cNvPr>
                  <p:cNvSpPr/>
                  <p:nvPr/>
                </p:nvSpPr>
                <p:spPr>
                  <a:xfrm>
                    <a:off x="3046278" y="5295668"/>
                    <a:ext cx="8270" cy="8270"/>
                  </a:xfrm>
                  <a:custGeom>
                    <a:avLst/>
                    <a:gdLst>
                      <a:gd name="connsiteX0" fmla="*/ 8271 w 8270"/>
                      <a:gd name="connsiteY0" fmla="*/ 4135 h 8270"/>
                      <a:gd name="connsiteX1" fmla="*/ 4135 w 8270"/>
                      <a:gd name="connsiteY1" fmla="*/ 8271 h 8270"/>
                      <a:gd name="connsiteX2" fmla="*/ 0 w 8270"/>
                      <a:gd name="connsiteY2" fmla="*/ 4135 h 8270"/>
                      <a:gd name="connsiteX3" fmla="*/ 4135 w 8270"/>
                      <a:gd name="connsiteY3" fmla="*/ 0 h 8270"/>
                      <a:gd name="connsiteX4" fmla="*/ 8271 w 8270"/>
                      <a:gd name="connsiteY4" fmla="*/ 4135 h 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 h="8270">
                        <a:moveTo>
                          <a:pt x="8271" y="4135"/>
                        </a:moveTo>
                        <a:cubicBezTo>
                          <a:pt x="8271" y="6419"/>
                          <a:pt x="6419" y="8271"/>
                          <a:pt x="4135" y="8271"/>
                        </a:cubicBezTo>
                        <a:cubicBezTo>
                          <a:pt x="1851" y="8271"/>
                          <a:pt x="0" y="6419"/>
                          <a:pt x="0" y="4135"/>
                        </a:cubicBezTo>
                        <a:cubicBezTo>
                          <a:pt x="0" y="1851"/>
                          <a:pt x="1851" y="0"/>
                          <a:pt x="4135" y="0"/>
                        </a:cubicBezTo>
                        <a:cubicBezTo>
                          <a:pt x="6419" y="0"/>
                          <a:pt x="8271" y="1851"/>
                          <a:pt x="8271" y="4135"/>
                        </a:cubicBezTo>
                        <a:close/>
                      </a:path>
                    </a:pathLst>
                  </a:custGeom>
                  <a:solidFill>
                    <a:srgbClr val="282828"/>
                  </a:solidFill>
                  <a:ln w="8243"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854276B9-9D6A-4A28-8005-530507EB4F2E}"/>
                      </a:ext>
                    </a:extLst>
                  </p:cNvPr>
                  <p:cNvSpPr/>
                  <p:nvPr/>
                </p:nvSpPr>
                <p:spPr>
                  <a:xfrm>
                    <a:off x="3096730" y="5295668"/>
                    <a:ext cx="8270" cy="8270"/>
                  </a:xfrm>
                  <a:custGeom>
                    <a:avLst/>
                    <a:gdLst>
                      <a:gd name="connsiteX0" fmla="*/ 8271 w 8270"/>
                      <a:gd name="connsiteY0" fmla="*/ 4135 h 8270"/>
                      <a:gd name="connsiteX1" fmla="*/ 4135 w 8270"/>
                      <a:gd name="connsiteY1" fmla="*/ 8271 h 8270"/>
                      <a:gd name="connsiteX2" fmla="*/ 0 w 8270"/>
                      <a:gd name="connsiteY2" fmla="*/ 4135 h 8270"/>
                      <a:gd name="connsiteX3" fmla="*/ 4135 w 8270"/>
                      <a:gd name="connsiteY3" fmla="*/ 0 h 8270"/>
                      <a:gd name="connsiteX4" fmla="*/ 8271 w 8270"/>
                      <a:gd name="connsiteY4" fmla="*/ 4135 h 8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0" h="8270">
                        <a:moveTo>
                          <a:pt x="8271" y="4135"/>
                        </a:moveTo>
                        <a:cubicBezTo>
                          <a:pt x="8271" y="6419"/>
                          <a:pt x="6419" y="8271"/>
                          <a:pt x="4135" y="8271"/>
                        </a:cubicBezTo>
                        <a:cubicBezTo>
                          <a:pt x="1851" y="8271"/>
                          <a:pt x="0" y="6419"/>
                          <a:pt x="0" y="4135"/>
                        </a:cubicBezTo>
                        <a:cubicBezTo>
                          <a:pt x="0" y="1851"/>
                          <a:pt x="1851" y="0"/>
                          <a:pt x="4135" y="0"/>
                        </a:cubicBezTo>
                        <a:cubicBezTo>
                          <a:pt x="6419" y="0"/>
                          <a:pt x="8271" y="1851"/>
                          <a:pt x="8271" y="4135"/>
                        </a:cubicBezTo>
                        <a:close/>
                      </a:path>
                    </a:pathLst>
                  </a:custGeom>
                  <a:solidFill>
                    <a:srgbClr val="282828"/>
                  </a:solidFill>
                  <a:ln w="8243"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FD842D7-33C7-4202-911D-37D81D077A7B}"/>
                      </a:ext>
                    </a:extLst>
                  </p:cNvPr>
                  <p:cNvSpPr/>
                  <p:nvPr/>
                </p:nvSpPr>
                <p:spPr>
                  <a:xfrm>
                    <a:off x="3073571" y="5251006"/>
                    <a:ext cx="21504" cy="31428"/>
                  </a:xfrm>
                  <a:custGeom>
                    <a:avLst/>
                    <a:gdLst>
                      <a:gd name="connsiteX0" fmla="*/ 828 w 21504"/>
                      <a:gd name="connsiteY0" fmla="*/ 0 h 31428"/>
                      <a:gd name="connsiteX1" fmla="*/ 21505 w 21504"/>
                      <a:gd name="connsiteY1" fmla="*/ 31429 h 31428"/>
                      <a:gd name="connsiteX2" fmla="*/ 828 w 21504"/>
                      <a:gd name="connsiteY2" fmla="*/ 0 h 31428"/>
                    </a:gdLst>
                    <a:ahLst/>
                    <a:cxnLst>
                      <a:cxn ang="0">
                        <a:pos x="connsiteX0" y="connsiteY0"/>
                      </a:cxn>
                      <a:cxn ang="0">
                        <a:pos x="connsiteX1" y="connsiteY1"/>
                      </a:cxn>
                      <a:cxn ang="0">
                        <a:pos x="connsiteX2" y="connsiteY2"/>
                      </a:cxn>
                    </a:cxnLst>
                    <a:rect l="l" t="t" r="r" b="b"/>
                    <a:pathLst>
                      <a:path w="21504" h="31428">
                        <a:moveTo>
                          <a:pt x="828" y="0"/>
                        </a:moveTo>
                        <a:lnTo>
                          <a:pt x="21505" y="31429"/>
                        </a:lnTo>
                        <a:cubicBezTo>
                          <a:pt x="21505" y="30602"/>
                          <a:pt x="-4961" y="33083"/>
                          <a:pt x="828" y="0"/>
                        </a:cubicBezTo>
                        <a:close/>
                      </a:path>
                    </a:pathLst>
                  </a:custGeom>
                  <a:solidFill>
                    <a:srgbClr val="282828"/>
                  </a:solidFill>
                  <a:ln w="8243"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EAAA8417-3112-4C64-B027-A4DDCB12B3AA}"/>
                      </a:ext>
                    </a:extLst>
                  </p:cNvPr>
                  <p:cNvSpPr/>
                  <p:nvPr/>
                </p:nvSpPr>
                <p:spPr>
                  <a:xfrm>
                    <a:off x="3090113" y="5286570"/>
                    <a:ext cx="23158" cy="4962"/>
                  </a:xfrm>
                  <a:custGeom>
                    <a:avLst/>
                    <a:gdLst>
                      <a:gd name="connsiteX0" fmla="*/ 20677 w 23158"/>
                      <a:gd name="connsiteY0" fmla="*/ 4962 h 4962"/>
                      <a:gd name="connsiteX1" fmla="*/ 2481 w 23158"/>
                      <a:gd name="connsiteY1" fmla="*/ 4962 h 4962"/>
                      <a:gd name="connsiteX2" fmla="*/ 0 w 23158"/>
                      <a:gd name="connsiteY2" fmla="*/ 2481 h 4962"/>
                      <a:gd name="connsiteX3" fmla="*/ 0 w 23158"/>
                      <a:gd name="connsiteY3" fmla="*/ 2481 h 4962"/>
                      <a:gd name="connsiteX4" fmla="*/ 2481 w 23158"/>
                      <a:gd name="connsiteY4" fmla="*/ 0 h 4962"/>
                      <a:gd name="connsiteX5" fmla="*/ 20677 w 23158"/>
                      <a:gd name="connsiteY5" fmla="*/ 0 h 4962"/>
                      <a:gd name="connsiteX6" fmla="*/ 23158 w 23158"/>
                      <a:gd name="connsiteY6" fmla="*/ 2481 h 4962"/>
                      <a:gd name="connsiteX7" fmla="*/ 23158 w 23158"/>
                      <a:gd name="connsiteY7" fmla="*/ 2481 h 4962"/>
                      <a:gd name="connsiteX8" fmla="*/ 20677 w 23158"/>
                      <a:gd name="connsiteY8" fmla="*/ 4962 h 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8" h="4962">
                        <a:moveTo>
                          <a:pt x="20677" y="4962"/>
                        </a:moveTo>
                        <a:lnTo>
                          <a:pt x="2481" y="4962"/>
                        </a:lnTo>
                        <a:cubicBezTo>
                          <a:pt x="1654" y="4962"/>
                          <a:pt x="0" y="4135"/>
                          <a:pt x="0" y="2481"/>
                        </a:cubicBezTo>
                        <a:lnTo>
                          <a:pt x="0" y="2481"/>
                        </a:lnTo>
                        <a:cubicBezTo>
                          <a:pt x="0" y="1654"/>
                          <a:pt x="827" y="0"/>
                          <a:pt x="2481" y="0"/>
                        </a:cubicBezTo>
                        <a:lnTo>
                          <a:pt x="20677" y="0"/>
                        </a:lnTo>
                        <a:cubicBezTo>
                          <a:pt x="21504" y="0"/>
                          <a:pt x="23158" y="827"/>
                          <a:pt x="23158" y="2481"/>
                        </a:cubicBezTo>
                        <a:lnTo>
                          <a:pt x="23158" y="2481"/>
                        </a:lnTo>
                        <a:cubicBezTo>
                          <a:pt x="23158" y="4135"/>
                          <a:pt x="22331" y="4962"/>
                          <a:pt x="20677" y="4962"/>
                        </a:cubicBezTo>
                        <a:close/>
                      </a:path>
                    </a:pathLst>
                  </a:custGeom>
                  <a:solidFill>
                    <a:srgbClr val="282828"/>
                  </a:solidFill>
                  <a:ln w="8243"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A6C906C4-F272-4A04-9F73-962A1CD30714}"/>
                      </a:ext>
                    </a:extLst>
                  </p:cNvPr>
                  <p:cNvSpPr/>
                  <p:nvPr/>
                </p:nvSpPr>
                <p:spPr>
                  <a:xfrm>
                    <a:off x="3038835" y="5286570"/>
                    <a:ext cx="23158" cy="4962"/>
                  </a:xfrm>
                  <a:custGeom>
                    <a:avLst/>
                    <a:gdLst>
                      <a:gd name="connsiteX0" fmla="*/ 20677 w 23158"/>
                      <a:gd name="connsiteY0" fmla="*/ 4962 h 4962"/>
                      <a:gd name="connsiteX1" fmla="*/ 2481 w 23158"/>
                      <a:gd name="connsiteY1" fmla="*/ 4962 h 4962"/>
                      <a:gd name="connsiteX2" fmla="*/ 0 w 23158"/>
                      <a:gd name="connsiteY2" fmla="*/ 2481 h 4962"/>
                      <a:gd name="connsiteX3" fmla="*/ 0 w 23158"/>
                      <a:gd name="connsiteY3" fmla="*/ 2481 h 4962"/>
                      <a:gd name="connsiteX4" fmla="*/ 2481 w 23158"/>
                      <a:gd name="connsiteY4" fmla="*/ 0 h 4962"/>
                      <a:gd name="connsiteX5" fmla="*/ 20677 w 23158"/>
                      <a:gd name="connsiteY5" fmla="*/ 0 h 4962"/>
                      <a:gd name="connsiteX6" fmla="*/ 23158 w 23158"/>
                      <a:gd name="connsiteY6" fmla="*/ 2481 h 4962"/>
                      <a:gd name="connsiteX7" fmla="*/ 23158 w 23158"/>
                      <a:gd name="connsiteY7" fmla="*/ 2481 h 4962"/>
                      <a:gd name="connsiteX8" fmla="*/ 20677 w 23158"/>
                      <a:gd name="connsiteY8" fmla="*/ 4962 h 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8" h="4962">
                        <a:moveTo>
                          <a:pt x="20677" y="4962"/>
                        </a:moveTo>
                        <a:lnTo>
                          <a:pt x="2481" y="4962"/>
                        </a:lnTo>
                        <a:cubicBezTo>
                          <a:pt x="1654" y="4962"/>
                          <a:pt x="0" y="4135"/>
                          <a:pt x="0" y="2481"/>
                        </a:cubicBezTo>
                        <a:lnTo>
                          <a:pt x="0" y="2481"/>
                        </a:lnTo>
                        <a:cubicBezTo>
                          <a:pt x="0" y="1654"/>
                          <a:pt x="827" y="0"/>
                          <a:pt x="2481" y="0"/>
                        </a:cubicBezTo>
                        <a:lnTo>
                          <a:pt x="20677" y="0"/>
                        </a:lnTo>
                        <a:cubicBezTo>
                          <a:pt x="21504" y="0"/>
                          <a:pt x="23158" y="827"/>
                          <a:pt x="23158" y="2481"/>
                        </a:cubicBezTo>
                        <a:lnTo>
                          <a:pt x="23158" y="2481"/>
                        </a:lnTo>
                        <a:cubicBezTo>
                          <a:pt x="23158" y="4135"/>
                          <a:pt x="22331" y="4962"/>
                          <a:pt x="20677" y="4962"/>
                        </a:cubicBezTo>
                        <a:close/>
                      </a:path>
                    </a:pathLst>
                  </a:custGeom>
                  <a:solidFill>
                    <a:srgbClr val="282828"/>
                  </a:solidFill>
                  <a:ln w="8243"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E6E0A0E-7D51-471F-8F6E-4AF8BD6311D0}"/>
                      </a:ext>
                    </a:extLst>
                  </p:cNvPr>
                  <p:cNvSpPr/>
                  <p:nvPr/>
                </p:nvSpPr>
                <p:spPr>
                  <a:xfrm>
                    <a:off x="3025602" y="5239427"/>
                    <a:ext cx="100076" cy="73609"/>
                  </a:xfrm>
                  <a:custGeom>
                    <a:avLst/>
                    <a:gdLst>
                      <a:gd name="connsiteX0" fmla="*/ 56241 w 100076"/>
                      <a:gd name="connsiteY0" fmla="*/ 0 h 73609"/>
                      <a:gd name="connsiteX1" fmla="*/ 45489 w 100076"/>
                      <a:gd name="connsiteY1" fmla="*/ 0 h 73609"/>
                      <a:gd name="connsiteX2" fmla="*/ 0 w 100076"/>
                      <a:gd name="connsiteY2" fmla="*/ 45489 h 73609"/>
                      <a:gd name="connsiteX3" fmla="*/ 0 w 100076"/>
                      <a:gd name="connsiteY3" fmla="*/ 73610 h 73609"/>
                      <a:gd name="connsiteX4" fmla="*/ 12406 w 100076"/>
                      <a:gd name="connsiteY4" fmla="*/ 73610 h 73609"/>
                      <a:gd name="connsiteX5" fmla="*/ 12406 w 100076"/>
                      <a:gd name="connsiteY5" fmla="*/ 55414 h 73609"/>
                      <a:gd name="connsiteX6" fmla="*/ 48797 w 100076"/>
                      <a:gd name="connsiteY6" fmla="*/ 12406 h 73609"/>
                      <a:gd name="connsiteX7" fmla="*/ 100076 w 100076"/>
                      <a:gd name="connsiteY7" fmla="*/ 38045 h 73609"/>
                      <a:gd name="connsiteX8" fmla="*/ 56241 w 100076"/>
                      <a:gd name="connsiteY8" fmla="*/ 0 h 7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76" h="73609">
                        <a:moveTo>
                          <a:pt x="56241" y="0"/>
                        </a:moveTo>
                        <a:lnTo>
                          <a:pt x="45489" y="0"/>
                        </a:lnTo>
                        <a:cubicBezTo>
                          <a:pt x="20677" y="0"/>
                          <a:pt x="0" y="20677"/>
                          <a:pt x="0" y="45489"/>
                        </a:cubicBezTo>
                        <a:lnTo>
                          <a:pt x="0" y="73610"/>
                        </a:lnTo>
                        <a:lnTo>
                          <a:pt x="12406" y="73610"/>
                        </a:lnTo>
                        <a:lnTo>
                          <a:pt x="12406" y="55414"/>
                        </a:lnTo>
                        <a:cubicBezTo>
                          <a:pt x="31429" y="54587"/>
                          <a:pt x="45489" y="46316"/>
                          <a:pt x="48797" y="12406"/>
                        </a:cubicBezTo>
                        <a:cubicBezTo>
                          <a:pt x="48797" y="12406"/>
                          <a:pt x="65339" y="38045"/>
                          <a:pt x="100076" y="38045"/>
                        </a:cubicBezTo>
                        <a:cubicBezTo>
                          <a:pt x="87670" y="31429"/>
                          <a:pt x="90978" y="0"/>
                          <a:pt x="56241" y="0"/>
                        </a:cubicBezTo>
                        <a:close/>
                      </a:path>
                    </a:pathLst>
                  </a:custGeom>
                  <a:solidFill>
                    <a:srgbClr val="282828"/>
                  </a:solidFill>
                  <a:ln w="8243"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74EA856-E19D-4B37-B225-BFF536729893}"/>
                      </a:ext>
                    </a:extLst>
                  </p:cNvPr>
                  <p:cNvSpPr/>
                  <p:nvPr/>
                </p:nvSpPr>
                <p:spPr>
                  <a:xfrm>
                    <a:off x="3014850" y="5294841"/>
                    <a:ext cx="16541" cy="23985"/>
                  </a:xfrm>
                  <a:custGeom>
                    <a:avLst/>
                    <a:gdLst>
                      <a:gd name="connsiteX0" fmla="*/ 10752 w 16541"/>
                      <a:gd name="connsiteY0" fmla="*/ 23985 h 23985"/>
                      <a:gd name="connsiteX1" fmla="*/ 16542 w 16541"/>
                      <a:gd name="connsiteY1" fmla="*/ 23985 h 23985"/>
                      <a:gd name="connsiteX2" fmla="*/ 16542 w 16541"/>
                      <a:gd name="connsiteY2" fmla="*/ 0 h 23985"/>
                      <a:gd name="connsiteX3" fmla="*/ 10752 w 16541"/>
                      <a:gd name="connsiteY3" fmla="*/ 0 h 23985"/>
                      <a:gd name="connsiteX4" fmla="*/ 0 w 16541"/>
                      <a:gd name="connsiteY4" fmla="*/ 10752 h 23985"/>
                      <a:gd name="connsiteX5" fmla="*/ 0 w 16541"/>
                      <a:gd name="connsiteY5" fmla="*/ 12406 h 23985"/>
                      <a:gd name="connsiteX6" fmla="*/ 10752 w 16541"/>
                      <a:gd name="connsiteY6" fmla="*/ 23985 h 2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41" h="23985">
                        <a:moveTo>
                          <a:pt x="10752" y="23985"/>
                        </a:moveTo>
                        <a:lnTo>
                          <a:pt x="16542" y="23985"/>
                        </a:lnTo>
                        <a:lnTo>
                          <a:pt x="16542" y="0"/>
                        </a:lnTo>
                        <a:lnTo>
                          <a:pt x="10752" y="0"/>
                        </a:lnTo>
                        <a:cubicBezTo>
                          <a:pt x="4962" y="0"/>
                          <a:pt x="0" y="4962"/>
                          <a:pt x="0" y="10752"/>
                        </a:cubicBezTo>
                        <a:lnTo>
                          <a:pt x="0" y="12406"/>
                        </a:lnTo>
                        <a:cubicBezTo>
                          <a:pt x="0" y="19023"/>
                          <a:pt x="4962" y="23985"/>
                          <a:pt x="10752" y="23985"/>
                        </a:cubicBezTo>
                        <a:close/>
                      </a:path>
                    </a:pathLst>
                  </a:custGeom>
                  <a:solidFill>
                    <a:srgbClr val="CE9C5F"/>
                  </a:solidFill>
                  <a:ln w="8243"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2368C44-4AB6-410A-9277-6E5763EF1D6C}"/>
                      </a:ext>
                    </a:extLst>
                  </p:cNvPr>
                  <p:cNvSpPr/>
                  <p:nvPr/>
                </p:nvSpPr>
                <p:spPr>
                  <a:xfrm>
                    <a:off x="3055878" y="5318751"/>
                    <a:ext cx="10250" cy="9999"/>
                  </a:xfrm>
                  <a:custGeom>
                    <a:avLst/>
                    <a:gdLst>
                      <a:gd name="connsiteX0" fmla="*/ 10251 w 10250"/>
                      <a:gd name="connsiteY0" fmla="*/ 902 h 9999"/>
                      <a:gd name="connsiteX1" fmla="*/ 1980 w 10250"/>
                      <a:gd name="connsiteY1" fmla="*/ 1729 h 9999"/>
                      <a:gd name="connsiteX2" fmla="*/ 1153 w 10250"/>
                      <a:gd name="connsiteY2" fmla="*/ 9999 h 9999"/>
                      <a:gd name="connsiteX3" fmla="*/ 10251 w 10250"/>
                      <a:gd name="connsiteY3" fmla="*/ 902 h 9999"/>
                    </a:gdLst>
                    <a:ahLst/>
                    <a:cxnLst>
                      <a:cxn ang="0">
                        <a:pos x="connsiteX0" y="connsiteY0"/>
                      </a:cxn>
                      <a:cxn ang="0">
                        <a:pos x="connsiteX1" y="connsiteY1"/>
                      </a:cxn>
                      <a:cxn ang="0">
                        <a:pos x="connsiteX2" y="connsiteY2"/>
                      </a:cxn>
                      <a:cxn ang="0">
                        <a:pos x="connsiteX3" y="connsiteY3"/>
                      </a:cxn>
                    </a:cxnLst>
                    <a:rect l="l" t="t" r="r" b="b"/>
                    <a:pathLst>
                      <a:path w="10250" h="9999">
                        <a:moveTo>
                          <a:pt x="10251" y="902"/>
                        </a:moveTo>
                        <a:cubicBezTo>
                          <a:pt x="7769" y="-752"/>
                          <a:pt x="4461" y="75"/>
                          <a:pt x="1980" y="1729"/>
                        </a:cubicBezTo>
                        <a:cubicBezTo>
                          <a:pt x="-501" y="3383"/>
                          <a:pt x="-501" y="7518"/>
                          <a:pt x="1153" y="9999"/>
                        </a:cubicBezTo>
                        <a:lnTo>
                          <a:pt x="10251" y="902"/>
                        </a:lnTo>
                        <a:close/>
                      </a:path>
                    </a:pathLst>
                  </a:custGeom>
                  <a:solidFill>
                    <a:srgbClr val="A57A50"/>
                  </a:solidFill>
                  <a:ln w="8243"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5F2F2418-485E-49A3-BDF9-779F2EB230F6}"/>
                      </a:ext>
                    </a:extLst>
                  </p:cNvPr>
                  <p:cNvSpPr/>
                  <p:nvPr/>
                </p:nvSpPr>
                <p:spPr>
                  <a:xfrm>
                    <a:off x="3114926" y="5274991"/>
                    <a:ext cx="4962" cy="38872"/>
                  </a:xfrm>
                  <a:custGeom>
                    <a:avLst/>
                    <a:gdLst>
                      <a:gd name="connsiteX0" fmla="*/ 0 w 4962"/>
                      <a:gd name="connsiteY0" fmla="*/ 0 h 38872"/>
                      <a:gd name="connsiteX1" fmla="*/ 4962 w 4962"/>
                      <a:gd name="connsiteY1" fmla="*/ 0 h 38872"/>
                      <a:gd name="connsiteX2" fmla="*/ 4962 w 4962"/>
                      <a:gd name="connsiteY2" fmla="*/ 38872 h 38872"/>
                      <a:gd name="connsiteX3" fmla="*/ 0 w 4962"/>
                      <a:gd name="connsiteY3" fmla="*/ 38872 h 38872"/>
                    </a:gdLst>
                    <a:ahLst/>
                    <a:cxnLst>
                      <a:cxn ang="0">
                        <a:pos x="connsiteX0" y="connsiteY0"/>
                      </a:cxn>
                      <a:cxn ang="0">
                        <a:pos x="connsiteX1" y="connsiteY1"/>
                      </a:cxn>
                      <a:cxn ang="0">
                        <a:pos x="connsiteX2" y="connsiteY2"/>
                      </a:cxn>
                      <a:cxn ang="0">
                        <a:pos x="connsiteX3" y="connsiteY3"/>
                      </a:cxn>
                    </a:cxnLst>
                    <a:rect l="l" t="t" r="r" b="b"/>
                    <a:pathLst>
                      <a:path w="4962" h="38872">
                        <a:moveTo>
                          <a:pt x="0" y="0"/>
                        </a:moveTo>
                        <a:lnTo>
                          <a:pt x="4962" y="0"/>
                        </a:lnTo>
                        <a:lnTo>
                          <a:pt x="4962" y="38872"/>
                        </a:lnTo>
                        <a:lnTo>
                          <a:pt x="0" y="38872"/>
                        </a:lnTo>
                        <a:close/>
                      </a:path>
                    </a:pathLst>
                  </a:custGeom>
                  <a:solidFill>
                    <a:srgbClr val="282828"/>
                  </a:solidFill>
                  <a:ln w="8243" cap="flat">
                    <a:noFill/>
                    <a:prstDash val="solid"/>
                    <a:miter/>
                  </a:ln>
                </p:spPr>
                <p:txBody>
                  <a:bodyPr rtlCol="0" anchor="ctr"/>
                  <a:lstStyle/>
                  <a:p>
                    <a:endParaRPr lang="en-US"/>
                  </a:p>
                </p:txBody>
              </p:sp>
            </p:grpSp>
          </p:grpSp>
          <p:sp>
            <p:nvSpPr>
              <p:cNvPr id="142" name="Freeform: Shape 141">
                <a:extLst>
                  <a:ext uri="{FF2B5EF4-FFF2-40B4-BE49-F238E27FC236}">
                    <a16:creationId xmlns:a16="http://schemas.microsoft.com/office/drawing/2014/main" id="{64EC5AE2-04CD-4696-BDB9-2F8452448BDA}"/>
                  </a:ext>
                </a:extLst>
              </p:cNvPr>
              <p:cNvSpPr/>
              <p:nvPr/>
            </p:nvSpPr>
            <p:spPr>
              <a:xfrm>
                <a:off x="2973496" y="5208825"/>
                <a:ext cx="201806" cy="201806"/>
              </a:xfrm>
              <a:custGeom>
                <a:avLst/>
                <a:gdLst>
                  <a:gd name="connsiteX0" fmla="*/ 201806 w 201806"/>
                  <a:gd name="connsiteY0" fmla="*/ 100903 h 201806"/>
                  <a:gd name="connsiteX1" fmla="*/ 100903 w 201806"/>
                  <a:gd name="connsiteY1" fmla="*/ 201806 h 201806"/>
                  <a:gd name="connsiteX2" fmla="*/ 0 w 201806"/>
                  <a:gd name="connsiteY2" fmla="*/ 100903 h 201806"/>
                  <a:gd name="connsiteX3" fmla="*/ 100903 w 201806"/>
                  <a:gd name="connsiteY3" fmla="*/ 0 h 201806"/>
                  <a:gd name="connsiteX4" fmla="*/ 201806 w 201806"/>
                  <a:gd name="connsiteY4" fmla="*/ 100903 h 201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06" h="201806">
                    <a:moveTo>
                      <a:pt x="201806" y="100903"/>
                    </a:moveTo>
                    <a:cubicBezTo>
                      <a:pt x="201806" y="156631"/>
                      <a:pt x="156631" y="201806"/>
                      <a:pt x="100903" y="201806"/>
                    </a:cubicBezTo>
                    <a:cubicBezTo>
                      <a:pt x="45176" y="201806"/>
                      <a:pt x="0" y="156630"/>
                      <a:pt x="0" y="100903"/>
                    </a:cubicBezTo>
                    <a:cubicBezTo>
                      <a:pt x="0" y="45176"/>
                      <a:pt x="45176" y="0"/>
                      <a:pt x="100903" y="0"/>
                    </a:cubicBezTo>
                    <a:cubicBezTo>
                      <a:pt x="156631" y="0"/>
                      <a:pt x="201806" y="45176"/>
                      <a:pt x="201806" y="100903"/>
                    </a:cubicBezTo>
                    <a:close/>
                  </a:path>
                </a:pathLst>
              </a:custGeom>
              <a:noFill/>
              <a:ln w="8243" cap="flat">
                <a:noFill/>
                <a:prstDash val="solid"/>
                <a:miter/>
              </a:ln>
            </p:spPr>
            <p:txBody>
              <a:bodyPr rtlCol="0" anchor="ctr"/>
              <a:lstStyle/>
              <a:p>
                <a:endParaRPr lang="en-US"/>
              </a:p>
            </p:txBody>
          </p:sp>
        </p:grpSp>
      </p:grpSp>
      <p:sp>
        <p:nvSpPr>
          <p:cNvPr id="144" name="Freeform: Shape 143">
            <a:extLst>
              <a:ext uri="{FF2B5EF4-FFF2-40B4-BE49-F238E27FC236}">
                <a16:creationId xmlns:a16="http://schemas.microsoft.com/office/drawing/2014/main" id="{58E54678-F309-4FC7-95B4-4BB792853DC3}"/>
              </a:ext>
            </a:extLst>
          </p:cNvPr>
          <p:cNvSpPr/>
          <p:nvPr/>
        </p:nvSpPr>
        <p:spPr>
          <a:xfrm>
            <a:off x="2544526" y="6606608"/>
            <a:ext cx="1814948" cy="1071143"/>
          </a:xfrm>
          <a:custGeom>
            <a:avLst/>
            <a:gdLst>
              <a:gd name="connsiteX0" fmla="*/ 0 w 1688151"/>
              <a:gd name="connsiteY0" fmla="*/ 649901 h 1071143"/>
              <a:gd name="connsiteX1" fmla="*/ 0 w 1688151"/>
              <a:gd name="connsiteY1" fmla="*/ 66316 h 1071143"/>
              <a:gd name="connsiteX2" fmla="*/ 66316 w 1688151"/>
              <a:gd name="connsiteY2" fmla="*/ 0 h 1071143"/>
              <a:gd name="connsiteX3" fmla="*/ 694997 w 1688151"/>
              <a:gd name="connsiteY3" fmla="*/ 0 h 1071143"/>
              <a:gd name="connsiteX4" fmla="*/ 761313 w 1688151"/>
              <a:gd name="connsiteY4" fmla="*/ 66316 h 1071143"/>
              <a:gd name="connsiteX5" fmla="*/ 761313 w 1688151"/>
              <a:gd name="connsiteY5" fmla="*/ 1004827 h 1071143"/>
              <a:gd name="connsiteX6" fmla="*/ 827630 w 1688151"/>
              <a:gd name="connsiteY6" fmla="*/ 1071143 h 1071143"/>
              <a:gd name="connsiteX7" fmla="*/ 1621836 w 1688151"/>
              <a:gd name="connsiteY7" fmla="*/ 1071143 h 1071143"/>
              <a:gd name="connsiteX8" fmla="*/ 1688152 w 1688151"/>
              <a:gd name="connsiteY8" fmla="*/ 1004827 h 1071143"/>
              <a:gd name="connsiteX9" fmla="*/ 1688152 w 1688151"/>
              <a:gd name="connsiteY9" fmla="*/ 786778 h 107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8151" h="1071143">
                <a:moveTo>
                  <a:pt x="0" y="649901"/>
                </a:moveTo>
                <a:lnTo>
                  <a:pt x="0" y="66316"/>
                </a:lnTo>
                <a:cubicBezTo>
                  <a:pt x="0" y="29710"/>
                  <a:pt x="29710" y="0"/>
                  <a:pt x="66316" y="0"/>
                </a:cubicBezTo>
                <a:lnTo>
                  <a:pt x="694997" y="0"/>
                </a:lnTo>
                <a:cubicBezTo>
                  <a:pt x="731603" y="0"/>
                  <a:pt x="761313" y="29710"/>
                  <a:pt x="761313" y="66316"/>
                </a:cubicBezTo>
                <a:lnTo>
                  <a:pt x="761313" y="1004827"/>
                </a:lnTo>
                <a:cubicBezTo>
                  <a:pt x="761313" y="1041433"/>
                  <a:pt x="791023" y="1071143"/>
                  <a:pt x="827630" y="1071143"/>
                </a:cubicBezTo>
                <a:lnTo>
                  <a:pt x="1621836" y="1071143"/>
                </a:lnTo>
                <a:cubicBezTo>
                  <a:pt x="1658442" y="1071143"/>
                  <a:pt x="1688152" y="1041433"/>
                  <a:pt x="1688152" y="1004827"/>
                </a:cubicBezTo>
                <a:lnTo>
                  <a:pt x="1688152" y="786778"/>
                </a:lnTo>
              </a:path>
            </a:pathLst>
          </a:custGeom>
          <a:noFill/>
          <a:ln w="7950" cap="flat">
            <a:solidFill>
              <a:srgbClr val="737373"/>
            </a:solidFill>
            <a:custDash>
              <a:ds d="460995" sp="460995"/>
              <a:ds d="460995" sp="460995"/>
              <a:ds d="460995" sp="460995"/>
            </a:custDash>
            <a:miter/>
          </a:ln>
        </p:spPr>
        <p:txBody>
          <a:bodyPr rtlCol="0" anchor="ctr"/>
          <a:lstStyle/>
          <a:p>
            <a:endParaRPr lang="en-US"/>
          </a:p>
        </p:txBody>
      </p:sp>
      <p:sp>
        <p:nvSpPr>
          <p:cNvPr id="145" name="Freeform: Shape 144">
            <a:extLst>
              <a:ext uri="{FF2B5EF4-FFF2-40B4-BE49-F238E27FC236}">
                <a16:creationId xmlns:a16="http://schemas.microsoft.com/office/drawing/2014/main" id="{8B095983-076E-4700-845C-6F635F6A787B}"/>
              </a:ext>
            </a:extLst>
          </p:cNvPr>
          <p:cNvSpPr/>
          <p:nvPr/>
        </p:nvSpPr>
        <p:spPr>
          <a:xfrm>
            <a:off x="2180049" y="7181975"/>
            <a:ext cx="50031" cy="59950"/>
          </a:xfrm>
          <a:custGeom>
            <a:avLst/>
            <a:gdLst>
              <a:gd name="connsiteX0" fmla="*/ 16977 w 50031"/>
              <a:gd name="connsiteY0" fmla="*/ 0 h 59950"/>
              <a:gd name="connsiteX1" fmla="*/ 39790 w 50031"/>
              <a:gd name="connsiteY1" fmla="*/ 15385 h 59950"/>
              <a:gd name="connsiteX2" fmla="*/ 49870 w 50031"/>
              <a:gd name="connsiteY2" fmla="*/ 30771 h 59950"/>
              <a:gd name="connsiteX3" fmla="*/ 45095 w 50031"/>
              <a:gd name="connsiteY3" fmla="*/ 59950 h 59950"/>
              <a:gd name="connsiteX4" fmla="*/ 41912 w 50031"/>
              <a:gd name="connsiteY4" fmla="*/ 59950 h 59950"/>
              <a:gd name="connsiteX5" fmla="*/ 31832 w 50031"/>
              <a:gd name="connsiteY5" fmla="*/ 50400 h 59950"/>
              <a:gd name="connsiteX6" fmla="*/ 25996 w 50031"/>
              <a:gd name="connsiteY6" fmla="*/ 49870 h 59950"/>
              <a:gd name="connsiteX7" fmla="*/ 19099 w 50031"/>
              <a:gd name="connsiteY7" fmla="*/ 44034 h 59950"/>
              <a:gd name="connsiteX8" fmla="*/ 13263 w 50031"/>
              <a:gd name="connsiteY8" fmla="*/ 33424 h 59950"/>
              <a:gd name="connsiteX9" fmla="*/ 0 w 50031"/>
              <a:gd name="connsiteY9" fmla="*/ 20691 h 59950"/>
              <a:gd name="connsiteX10" fmla="*/ 16977 w 50031"/>
              <a:gd name="connsiteY10" fmla="*/ 0 h 5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31" h="59950">
                <a:moveTo>
                  <a:pt x="16977" y="0"/>
                </a:moveTo>
                <a:lnTo>
                  <a:pt x="39790" y="15385"/>
                </a:lnTo>
                <a:cubicBezTo>
                  <a:pt x="46687" y="17508"/>
                  <a:pt x="50931" y="23874"/>
                  <a:pt x="49870" y="30771"/>
                </a:cubicBezTo>
                <a:lnTo>
                  <a:pt x="45095" y="59950"/>
                </a:lnTo>
                <a:lnTo>
                  <a:pt x="41912" y="59950"/>
                </a:lnTo>
                <a:cubicBezTo>
                  <a:pt x="36607" y="59420"/>
                  <a:pt x="32362" y="55706"/>
                  <a:pt x="31832" y="50400"/>
                </a:cubicBezTo>
                <a:lnTo>
                  <a:pt x="25996" y="49870"/>
                </a:lnTo>
                <a:cubicBezTo>
                  <a:pt x="22813" y="49870"/>
                  <a:pt x="20160" y="47217"/>
                  <a:pt x="19099" y="44034"/>
                </a:cubicBezTo>
                <a:lnTo>
                  <a:pt x="13263" y="33424"/>
                </a:lnTo>
                <a:lnTo>
                  <a:pt x="0" y="20691"/>
                </a:lnTo>
                <a:lnTo>
                  <a:pt x="16977" y="0"/>
                </a:lnTo>
                <a:close/>
              </a:path>
            </a:pathLst>
          </a:custGeom>
          <a:solidFill>
            <a:srgbClr val="BB9167"/>
          </a:solidFill>
          <a:ln w="5300"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EC2550E-37D0-4060-A26F-2175A684F529}"/>
              </a:ext>
            </a:extLst>
          </p:cNvPr>
          <p:cNvSpPr/>
          <p:nvPr/>
        </p:nvSpPr>
        <p:spPr>
          <a:xfrm>
            <a:off x="2013993" y="6988862"/>
            <a:ext cx="197888" cy="226006"/>
          </a:xfrm>
          <a:custGeom>
            <a:avLst/>
            <a:gdLst>
              <a:gd name="connsiteX0" fmla="*/ 0 w 197888"/>
              <a:gd name="connsiteY0" fmla="*/ 2653 h 226006"/>
              <a:gd name="connsiteX1" fmla="*/ 26527 w 197888"/>
              <a:gd name="connsiteY1" fmla="*/ 123614 h 226006"/>
              <a:gd name="connsiteX2" fmla="*/ 170831 w 197888"/>
              <a:gd name="connsiteY2" fmla="*/ 226006 h 226006"/>
              <a:gd name="connsiteX3" fmla="*/ 197888 w 197888"/>
              <a:gd name="connsiteY3" fmla="*/ 193113 h 226006"/>
              <a:gd name="connsiteX4" fmla="*/ 93904 w 197888"/>
              <a:gd name="connsiteY4" fmla="*/ 98679 h 226006"/>
              <a:gd name="connsiteX5" fmla="*/ 47748 w 197888"/>
              <a:gd name="connsiteY5" fmla="*/ 0 h 22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88" h="226006">
                <a:moveTo>
                  <a:pt x="0" y="2653"/>
                </a:moveTo>
                <a:lnTo>
                  <a:pt x="26527" y="123614"/>
                </a:lnTo>
                <a:lnTo>
                  <a:pt x="170831" y="226006"/>
                </a:lnTo>
                <a:lnTo>
                  <a:pt x="197888" y="193113"/>
                </a:lnTo>
                <a:lnTo>
                  <a:pt x="93904" y="98679"/>
                </a:lnTo>
                <a:lnTo>
                  <a:pt x="47748" y="0"/>
                </a:lnTo>
                <a:close/>
              </a:path>
            </a:pathLst>
          </a:custGeom>
          <a:solidFill>
            <a:srgbClr val="282828"/>
          </a:solidFill>
          <a:ln w="5300"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C8221BD4-B370-4F39-9069-1A7B98C85CD3}"/>
              </a:ext>
            </a:extLst>
          </p:cNvPr>
          <p:cNvSpPr/>
          <p:nvPr/>
        </p:nvSpPr>
        <p:spPr>
          <a:xfrm>
            <a:off x="2110550" y="7131575"/>
            <a:ext cx="142713" cy="118839"/>
          </a:xfrm>
          <a:custGeom>
            <a:avLst/>
            <a:gdLst>
              <a:gd name="connsiteX0" fmla="*/ 0 w 142713"/>
              <a:gd name="connsiteY0" fmla="*/ 118839 h 118839"/>
              <a:gd name="connsiteX1" fmla="*/ 142713 w 142713"/>
              <a:gd name="connsiteY1" fmla="*/ 118839 h 118839"/>
              <a:gd name="connsiteX2" fmla="*/ 142713 w 142713"/>
              <a:gd name="connsiteY2" fmla="*/ 0 h 118839"/>
              <a:gd name="connsiteX3" fmla="*/ 130511 w 142713"/>
              <a:gd name="connsiteY3" fmla="*/ 0 h 118839"/>
              <a:gd name="connsiteX4" fmla="*/ 130511 w 142713"/>
              <a:gd name="connsiteY4" fmla="*/ 107698 h 118839"/>
              <a:gd name="connsiteX5" fmla="*/ 0 w 142713"/>
              <a:gd name="connsiteY5" fmla="*/ 107698 h 11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13" h="118839">
                <a:moveTo>
                  <a:pt x="0" y="118839"/>
                </a:moveTo>
                <a:lnTo>
                  <a:pt x="142713" y="118839"/>
                </a:lnTo>
                <a:lnTo>
                  <a:pt x="142713" y="0"/>
                </a:lnTo>
                <a:lnTo>
                  <a:pt x="130511" y="0"/>
                </a:lnTo>
                <a:lnTo>
                  <a:pt x="130511" y="107698"/>
                </a:lnTo>
                <a:lnTo>
                  <a:pt x="0" y="107698"/>
                </a:lnTo>
                <a:close/>
              </a:path>
            </a:pathLst>
          </a:custGeom>
          <a:solidFill>
            <a:srgbClr val="505050"/>
          </a:solidFill>
          <a:ln w="5300"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1CEEF40-62D5-40E3-93B1-93B234F4D228}"/>
              </a:ext>
            </a:extLst>
          </p:cNvPr>
          <p:cNvSpPr/>
          <p:nvPr/>
        </p:nvSpPr>
        <p:spPr>
          <a:xfrm>
            <a:off x="3974308" y="6332854"/>
            <a:ext cx="1634037" cy="982544"/>
          </a:xfrm>
          <a:custGeom>
            <a:avLst/>
            <a:gdLst>
              <a:gd name="connsiteX0" fmla="*/ 0 w 1634037"/>
              <a:gd name="connsiteY0" fmla="*/ 0 h 982544"/>
              <a:gd name="connsiteX1" fmla="*/ 0 w 1634037"/>
              <a:gd name="connsiteY1" fmla="*/ 982544 h 982544"/>
              <a:gd name="connsiteX2" fmla="*/ 580402 w 1634037"/>
              <a:gd name="connsiteY2" fmla="*/ 982544 h 982544"/>
              <a:gd name="connsiteX3" fmla="*/ 1451004 w 1634037"/>
              <a:gd name="connsiteY3" fmla="*/ 982544 h 982544"/>
              <a:gd name="connsiteX4" fmla="*/ 1634038 w 1634037"/>
              <a:gd name="connsiteY4" fmla="*/ 982544 h 982544"/>
              <a:gd name="connsiteX5" fmla="*/ 1634038 w 1634037"/>
              <a:gd name="connsiteY5" fmla="*/ 0 h 98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037" h="982544">
                <a:moveTo>
                  <a:pt x="0" y="0"/>
                </a:moveTo>
                <a:lnTo>
                  <a:pt x="0" y="982544"/>
                </a:lnTo>
                <a:lnTo>
                  <a:pt x="580402" y="982544"/>
                </a:lnTo>
                <a:lnTo>
                  <a:pt x="1451004" y="982544"/>
                </a:lnTo>
                <a:lnTo>
                  <a:pt x="1634038" y="982544"/>
                </a:lnTo>
                <a:lnTo>
                  <a:pt x="1634038" y="0"/>
                </a:lnTo>
                <a:close/>
              </a:path>
            </a:pathLst>
          </a:custGeom>
          <a:solidFill>
            <a:srgbClr val="282828"/>
          </a:solidFill>
          <a:ln w="5300"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7F19734-6071-46AA-BB55-06E94F3D212E}"/>
              </a:ext>
            </a:extLst>
          </p:cNvPr>
          <p:cNvSpPr/>
          <p:nvPr/>
        </p:nvSpPr>
        <p:spPr>
          <a:xfrm>
            <a:off x="3027839" y="7551225"/>
            <a:ext cx="65785" cy="81171"/>
          </a:xfrm>
          <a:custGeom>
            <a:avLst/>
            <a:gdLst>
              <a:gd name="connsiteX0" fmla="*/ 0 w 65785"/>
              <a:gd name="connsiteY0" fmla="*/ 68969 h 81171"/>
              <a:gd name="connsiteX1" fmla="*/ 16446 w 65785"/>
              <a:gd name="connsiteY1" fmla="*/ 44034 h 81171"/>
              <a:gd name="connsiteX2" fmla="*/ 25996 w 65785"/>
              <a:gd name="connsiteY2" fmla="*/ 18038 h 81171"/>
              <a:gd name="connsiteX3" fmla="*/ 28118 w 65785"/>
              <a:gd name="connsiteY3" fmla="*/ 531 h 81171"/>
              <a:gd name="connsiteX4" fmla="*/ 65786 w 65785"/>
              <a:gd name="connsiteY4" fmla="*/ 0 h 81171"/>
              <a:gd name="connsiteX5" fmla="*/ 61542 w 65785"/>
              <a:gd name="connsiteY5" fmla="*/ 32362 h 81171"/>
              <a:gd name="connsiteX6" fmla="*/ 17507 w 65785"/>
              <a:gd name="connsiteY6" fmla="*/ 81171 h 81171"/>
              <a:gd name="connsiteX7" fmla="*/ 0 w 65785"/>
              <a:gd name="connsiteY7" fmla="*/ 68969 h 8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5" h="81171">
                <a:moveTo>
                  <a:pt x="0" y="68969"/>
                </a:moveTo>
                <a:lnTo>
                  <a:pt x="16446" y="44034"/>
                </a:lnTo>
                <a:cubicBezTo>
                  <a:pt x="21752" y="36076"/>
                  <a:pt x="24935" y="27588"/>
                  <a:pt x="25996" y="18038"/>
                </a:cubicBezTo>
                <a:lnTo>
                  <a:pt x="28118" y="531"/>
                </a:lnTo>
                <a:lnTo>
                  <a:pt x="65786" y="0"/>
                </a:lnTo>
                <a:lnTo>
                  <a:pt x="61542" y="32362"/>
                </a:lnTo>
                <a:lnTo>
                  <a:pt x="17507" y="81171"/>
                </a:lnTo>
                <a:lnTo>
                  <a:pt x="0" y="68969"/>
                </a:lnTo>
                <a:close/>
              </a:path>
            </a:pathLst>
          </a:custGeom>
          <a:solidFill>
            <a:srgbClr val="665042"/>
          </a:solidFill>
          <a:ln w="5300"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EFF1CB26-F4C9-451C-A7C7-DAAEA5225269}"/>
              </a:ext>
            </a:extLst>
          </p:cNvPr>
          <p:cNvSpPr/>
          <p:nvPr/>
        </p:nvSpPr>
        <p:spPr>
          <a:xfrm>
            <a:off x="2998912" y="7583588"/>
            <a:ext cx="97896" cy="55175"/>
          </a:xfrm>
          <a:custGeom>
            <a:avLst/>
            <a:gdLst>
              <a:gd name="connsiteX0" fmla="*/ 97896 w 97896"/>
              <a:gd name="connsiteY0" fmla="*/ 39790 h 55175"/>
              <a:gd name="connsiteX1" fmla="*/ 92060 w 97896"/>
              <a:gd name="connsiteY1" fmla="*/ 54645 h 55175"/>
              <a:gd name="connsiteX2" fmla="*/ 81450 w 97896"/>
              <a:gd name="connsiteY2" fmla="*/ 54645 h 55175"/>
              <a:gd name="connsiteX3" fmla="*/ 81980 w 97896"/>
              <a:gd name="connsiteY3" fmla="*/ 39790 h 55175"/>
              <a:gd name="connsiteX4" fmla="*/ 49618 w 97896"/>
              <a:gd name="connsiteY4" fmla="*/ 54645 h 55175"/>
              <a:gd name="connsiteX5" fmla="*/ 49087 w 97896"/>
              <a:gd name="connsiteY5" fmla="*/ 55175 h 55175"/>
              <a:gd name="connsiteX6" fmla="*/ 3461 w 97896"/>
              <a:gd name="connsiteY6" fmla="*/ 55175 h 55175"/>
              <a:gd name="connsiteX7" fmla="*/ 1339 w 97896"/>
              <a:gd name="connsiteY7" fmla="*/ 49340 h 55175"/>
              <a:gd name="connsiteX8" fmla="*/ 29457 w 97896"/>
              <a:gd name="connsiteY8" fmla="*/ 36607 h 55175"/>
              <a:gd name="connsiteX9" fmla="*/ 46434 w 97896"/>
              <a:gd name="connsiteY9" fmla="*/ 44034 h 55175"/>
              <a:gd name="connsiteX10" fmla="*/ 90469 w 97896"/>
              <a:gd name="connsiteY10" fmla="*/ 0 h 55175"/>
              <a:gd name="connsiteX11" fmla="*/ 97896 w 97896"/>
              <a:gd name="connsiteY11" fmla="*/ 3979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896" h="55175">
                <a:moveTo>
                  <a:pt x="97896" y="39790"/>
                </a:moveTo>
                <a:lnTo>
                  <a:pt x="92060" y="54645"/>
                </a:lnTo>
                <a:lnTo>
                  <a:pt x="81450" y="54645"/>
                </a:lnTo>
                <a:lnTo>
                  <a:pt x="81980" y="39790"/>
                </a:lnTo>
                <a:cubicBezTo>
                  <a:pt x="69778" y="40851"/>
                  <a:pt x="58106" y="46156"/>
                  <a:pt x="49618" y="54645"/>
                </a:cubicBezTo>
                <a:lnTo>
                  <a:pt x="49087" y="55175"/>
                </a:lnTo>
                <a:lnTo>
                  <a:pt x="3461" y="55175"/>
                </a:lnTo>
                <a:cubicBezTo>
                  <a:pt x="278" y="55175"/>
                  <a:pt x="-1313" y="50931"/>
                  <a:pt x="1339" y="49340"/>
                </a:cubicBezTo>
                <a:cubicBezTo>
                  <a:pt x="8236" y="44034"/>
                  <a:pt x="19377" y="36607"/>
                  <a:pt x="29457" y="36607"/>
                </a:cubicBezTo>
                <a:lnTo>
                  <a:pt x="46434" y="44034"/>
                </a:lnTo>
                <a:lnTo>
                  <a:pt x="90469" y="0"/>
                </a:lnTo>
                <a:cubicBezTo>
                  <a:pt x="90469" y="0"/>
                  <a:pt x="97896" y="19099"/>
                  <a:pt x="97896" y="39790"/>
                </a:cubicBezTo>
              </a:path>
            </a:pathLst>
          </a:custGeom>
          <a:solidFill>
            <a:srgbClr val="000000"/>
          </a:solidFill>
          <a:ln w="5300"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B7F6B507-7DFE-45C3-93BD-3A6770C35146}"/>
              </a:ext>
            </a:extLst>
          </p:cNvPr>
          <p:cNvSpPr/>
          <p:nvPr/>
        </p:nvSpPr>
        <p:spPr>
          <a:xfrm>
            <a:off x="3077178" y="7551225"/>
            <a:ext cx="65785" cy="81171"/>
          </a:xfrm>
          <a:custGeom>
            <a:avLst/>
            <a:gdLst>
              <a:gd name="connsiteX0" fmla="*/ 0 w 65785"/>
              <a:gd name="connsiteY0" fmla="*/ 68969 h 81171"/>
              <a:gd name="connsiteX1" fmla="*/ 16447 w 65785"/>
              <a:gd name="connsiteY1" fmla="*/ 44034 h 81171"/>
              <a:gd name="connsiteX2" fmla="*/ 25996 w 65785"/>
              <a:gd name="connsiteY2" fmla="*/ 18038 h 81171"/>
              <a:gd name="connsiteX3" fmla="*/ 28118 w 65785"/>
              <a:gd name="connsiteY3" fmla="*/ 531 h 81171"/>
              <a:gd name="connsiteX4" fmla="*/ 65786 w 65785"/>
              <a:gd name="connsiteY4" fmla="*/ 0 h 81171"/>
              <a:gd name="connsiteX5" fmla="*/ 61542 w 65785"/>
              <a:gd name="connsiteY5" fmla="*/ 32362 h 81171"/>
              <a:gd name="connsiteX6" fmla="*/ 17508 w 65785"/>
              <a:gd name="connsiteY6" fmla="*/ 81171 h 81171"/>
              <a:gd name="connsiteX7" fmla="*/ 0 w 65785"/>
              <a:gd name="connsiteY7" fmla="*/ 68969 h 8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85" h="81171">
                <a:moveTo>
                  <a:pt x="0" y="68969"/>
                </a:moveTo>
                <a:lnTo>
                  <a:pt x="16447" y="44034"/>
                </a:lnTo>
                <a:cubicBezTo>
                  <a:pt x="21752" y="36076"/>
                  <a:pt x="24935" y="27588"/>
                  <a:pt x="25996" y="18038"/>
                </a:cubicBezTo>
                <a:lnTo>
                  <a:pt x="28118" y="531"/>
                </a:lnTo>
                <a:lnTo>
                  <a:pt x="65786" y="0"/>
                </a:lnTo>
                <a:lnTo>
                  <a:pt x="61542" y="32362"/>
                </a:lnTo>
                <a:lnTo>
                  <a:pt x="17508" y="81171"/>
                </a:lnTo>
                <a:lnTo>
                  <a:pt x="0" y="68969"/>
                </a:lnTo>
                <a:close/>
              </a:path>
            </a:pathLst>
          </a:custGeom>
          <a:solidFill>
            <a:srgbClr val="72594B"/>
          </a:solidFill>
          <a:ln w="5300"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898ECA88-85FF-4D96-A3B5-10AB339EEE33}"/>
              </a:ext>
            </a:extLst>
          </p:cNvPr>
          <p:cNvSpPr/>
          <p:nvPr/>
        </p:nvSpPr>
        <p:spPr>
          <a:xfrm>
            <a:off x="3038980" y="7198422"/>
            <a:ext cx="109839" cy="372433"/>
          </a:xfrm>
          <a:custGeom>
            <a:avLst/>
            <a:gdLst>
              <a:gd name="connsiteX0" fmla="*/ 83824 w 109839"/>
              <a:gd name="connsiteY0" fmla="*/ 0 h 372433"/>
              <a:gd name="connsiteX1" fmla="*/ 107698 w 109839"/>
              <a:gd name="connsiteY1" fmla="*/ 47217 h 372433"/>
              <a:gd name="connsiteX2" fmla="*/ 83824 w 109839"/>
              <a:gd name="connsiteY2" fmla="*/ 125205 h 372433"/>
              <a:gd name="connsiteX3" fmla="*/ 51992 w 109839"/>
              <a:gd name="connsiteY3" fmla="*/ 372433 h 372433"/>
              <a:gd name="connsiteX4" fmla="*/ 9019 w 109839"/>
              <a:gd name="connsiteY4" fmla="*/ 372433 h 372433"/>
              <a:gd name="connsiteX5" fmla="*/ 1592 w 109839"/>
              <a:gd name="connsiteY5" fmla="*/ 92312 h 372433"/>
              <a:gd name="connsiteX6" fmla="*/ 0 w 109839"/>
              <a:gd name="connsiteY6" fmla="*/ 18569 h 372433"/>
              <a:gd name="connsiteX7" fmla="*/ 83824 w 109839"/>
              <a:gd name="connsiteY7" fmla="*/ 0 h 3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839" h="372433">
                <a:moveTo>
                  <a:pt x="83824" y="0"/>
                </a:moveTo>
                <a:lnTo>
                  <a:pt x="107698" y="47217"/>
                </a:lnTo>
                <a:cubicBezTo>
                  <a:pt x="116186" y="78519"/>
                  <a:pt x="97618" y="96026"/>
                  <a:pt x="83824" y="125205"/>
                </a:cubicBezTo>
                <a:lnTo>
                  <a:pt x="51992" y="372433"/>
                </a:lnTo>
                <a:lnTo>
                  <a:pt x="9019" y="372433"/>
                </a:lnTo>
                <a:cubicBezTo>
                  <a:pt x="9019" y="372433"/>
                  <a:pt x="1592" y="214865"/>
                  <a:pt x="1592" y="92312"/>
                </a:cubicBezTo>
                <a:lnTo>
                  <a:pt x="0" y="18569"/>
                </a:lnTo>
                <a:lnTo>
                  <a:pt x="83824" y="0"/>
                </a:lnTo>
                <a:close/>
              </a:path>
            </a:pathLst>
          </a:custGeom>
          <a:solidFill>
            <a:srgbClr val="000000"/>
          </a:solidFill>
          <a:ln w="5300"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7AC7AF53-130F-4355-BC04-46078C92949E}"/>
              </a:ext>
            </a:extLst>
          </p:cNvPr>
          <p:cNvSpPr/>
          <p:nvPr/>
        </p:nvSpPr>
        <p:spPr>
          <a:xfrm>
            <a:off x="3047721" y="7583588"/>
            <a:ext cx="98426" cy="55175"/>
          </a:xfrm>
          <a:custGeom>
            <a:avLst/>
            <a:gdLst>
              <a:gd name="connsiteX0" fmla="*/ 98427 w 98426"/>
              <a:gd name="connsiteY0" fmla="*/ 39790 h 55175"/>
              <a:gd name="connsiteX1" fmla="*/ 92591 w 98426"/>
              <a:gd name="connsiteY1" fmla="*/ 55175 h 55175"/>
              <a:gd name="connsiteX2" fmla="*/ 81980 w 98426"/>
              <a:gd name="connsiteY2" fmla="*/ 55175 h 55175"/>
              <a:gd name="connsiteX3" fmla="*/ 82511 w 98426"/>
              <a:gd name="connsiteY3" fmla="*/ 39790 h 55175"/>
              <a:gd name="connsiteX4" fmla="*/ 50148 w 98426"/>
              <a:gd name="connsiteY4" fmla="*/ 54645 h 55175"/>
              <a:gd name="connsiteX5" fmla="*/ 49618 w 98426"/>
              <a:gd name="connsiteY5" fmla="*/ 55175 h 55175"/>
              <a:gd name="connsiteX6" fmla="*/ 3461 w 98426"/>
              <a:gd name="connsiteY6" fmla="*/ 55175 h 55175"/>
              <a:gd name="connsiteX7" fmla="*/ 1339 w 98426"/>
              <a:gd name="connsiteY7" fmla="*/ 49340 h 55175"/>
              <a:gd name="connsiteX8" fmla="*/ 29457 w 98426"/>
              <a:gd name="connsiteY8" fmla="*/ 36607 h 55175"/>
              <a:gd name="connsiteX9" fmla="*/ 46434 w 98426"/>
              <a:gd name="connsiteY9" fmla="*/ 44034 h 55175"/>
              <a:gd name="connsiteX10" fmla="*/ 90469 w 98426"/>
              <a:gd name="connsiteY10" fmla="*/ 0 h 55175"/>
              <a:gd name="connsiteX11" fmla="*/ 98427 w 98426"/>
              <a:gd name="connsiteY11" fmla="*/ 39790 h 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26" h="55175">
                <a:moveTo>
                  <a:pt x="98427" y="39790"/>
                </a:moveTo>
                <a:lnTo>
                  <a:pt x="92591" y="55175"/>
                </a:lnTo>
                <a:lnTo>
                  <a:pt x="81980" y="55175"/>
                </a:lnTo>
                <a:lnTo>
                  <a:pt x="82511" y="39790"/>
                </a:lnTo>
                <a:cubicBezTo>
                  <a:pt x="70308" y="40851"/>
                  <a:pt x="58637" y="46156"/>
                  <a:pt x="50148" y="54645"/>
                </a:cubicBezTo>
                <a:lnTo>
                  <a:pt x="49618" y="55175"/>
                </a:lnTo>
                <a:lnTo>
                  <a:pt x="3461" y="55175"/>
                </a:lnTo>
                <a:cubicBezTo>
                  <a:pt x="278" y="55175"/>
                  <a:pt x="-1313" y="50931"/>
                  <a:pt x="1339" y="49340"/>
                </a:cubicBezTo>
                <a:cubicBezTo>
                  <a:pt x="8236" y="44034"/>
                  <a:pt x="19377" y="36607"/>
                  <a:pt x="29457" y="36607"/>
                </a:cubicBezTo>
                <a:lnTo>
                  <a:pt x="46434" y="44034"/>
                </a:lnTo>
                <a:lnTo>
                  <a:pt x="90469" y="0"/>
                </a:lnTo>
                <a:cubicBezTo>
                  <a:pt x="90469" y="0"/>
                  <a:pt x="98427" y="19099"/>
                  <a:pt x="98427" y="39790"/>
                </a:cubicBezTo>
              </a:path>
            </a:pathLst>
          </a:custGeom>
          <a:solidFill>
            <a:srgbClr val="505050"/>
          </a:solidFill>
          <a:ln w="5300"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E2D3327C-5DF8-4287-B7A9-B8A91F2B45C2}"/>
              </a:ext>
            </a:extLst>
          </p:cNvPr>
          <p:cNvSpPr/>
          <p:nvPr/>
        </p:nvSpPr>
        <p:spPr>
          <a:xfrm>
            <a:off x="3023595" y="7228132"/>
            <a:ext cx="124144" cy="342192"/>
          </a:xfrm>
          <a:custGeom>
            <a:avLst/>
            <a:gdLst>
              <a:gd name="connsiteX0" fmla="*/ 123614 w 124144"/>
              <a:gd name="connsiteY0" fmla="*/ 3714 h 342192"/>
              <a:gd name="connsiteX1" fmla="*/ 122553 w 124144"/>
              <a:gd name="connsiteY1" fmla="*/ 45626 h 342192"/>
              <a:gd name="connsiteX2" fmla="*/ 105576 w 124144"/>
              <a:gd name="connsiteY2" fmla="*/ 100271 h 342192"/>
              <a:gd name="connsiteX3" fmla="*/ 119370 w 124144"/>
              <a:gd name="connsiteY3" fmla="*/ 342193 h 342192"/>
              <a:gd name="connsiteX4" fmla="*/ 73744 w 124144"/>
              <a:gd name="connsiteY4" fmla="*/ 339540 h 342192"/>
              <a:gd name="connsiteX5" fmla="*/ 37137 w 124144"/>
              <a:gd name="connsiteY5" fmla="*/ 149079 h 342192"/>
              <a:gd name="connsiteX6" fmla="*/ 36076 w 124144"/>
              <a:gd name="connsiteY6" fmla="*/ 80641 h 342192"/>
              <a:gd name="connsiteX7" fmla="*/ 124144 w 124144"/>
              <a:gd name="connsiteY7" fmla="*/ 37668 h 342192"/>
              <a:gd name="connsiteX8" fmla="*/ 7958 w 124144"/>
              <a:gd name="connsiteY8" fmla="*/ 56236 h 342192"/>
              <a:gd name="connsiteX9" fmla="*/ 0 w 124144"/>
              <a:gd name="connsiteY9" fmla="*/ 0 h 34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44" h="342192">
                <a:moveTo>
                  <a:pt x="123614" y="3714"/>
                </a:moveTo>
                <a:cubicBezTo>
                  <a:pt x="123614" y="3714"/>
                  <a:pt x="123083" y="25996"/>
                  <a:pt x="122553" y="45626"/>
                </a:cubicBezTo>
                <a:cubicBezTo>
                  <a:pt x="122022" y="67378"/>
                  <a:pt x="115125" y="80110"/>
                  <a:pt x="105576" y="100271"/>
                </a:cubicBezTo>
                <a:lnTo>
                  <a:pt x="119370" y="342193"/>
                </a:lnTo>
                <a:lnTo>
                  <a:pt x="73744" y="339540"/>
                </a:lnTo>
                <a:lnTo>
                  <a:pt x="37137" y="149079"/>
                </a:lnTo>
                <a:cubicBezTo>
                  <a:pt x="39259" y="126797"/>
                  <a:pt x="36076" y="102923"/>
                  <a:pt x="36076" y="80641"/>
                </a:cubicBezTo>
                <a:cubicBezTo>
                  <a:pt x="89129" y="77458"/>
                  <a:pt x="114595" y="50931"/>
                  <a:pt x="124144" y="37668"/>
                </a:cubicBezTo>
                <a:cubicBezTo>
                  <a:pt x="99209" y="57297"/>
                  <a:pt x="56767" y="78519"/>
                  <a:pt x="7958" y="56236"/>
                </a:cubicBezTo>
                <a:lnTo>
                  <a:pt x="0" y="0"/>
                </a:lnTo>
              </a:path>
            </a:pathLst>
          </a:custGeom>
          <a:solidFill>
            <a:srgbClr val="505050"/>
          </a:solidFill>
          <a:ln w="5300"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689BB3B1-E21B-4A30-AD01-8193A01F69AF}"/>
              </a:ext>
            </a:extLst>
          </p:cNvPr>
          <p:cNvSpPr/>
          <p:nvPr/>
        </p:nvSpPr>
        <p:spPr>
          <a:xfrm>
            <a:off x="2023542" y="7185689"/>
            <a:ext cx="153458" cy="65785"/>
          </a:xfrm>
          <a:custGeom>
            <a:avLst/>
            <a:gdLst>
              <a:gd name="connsiteX0" fmla="*/ 48809 w 153458"/>
              <a:gd name="connsiteY0" fmla="*/ 11672 h 65785"/>
              <a:gd name="connsiteX1" fmla="*/ 94965 w 153458"/>
              <a:gd name="connsiteY1" fmla="*/ 35015 h 65785"/>
              <a:gd name="connsiteX2" fmla="*/ 103984 w 153458"/>
              <a:gd name="connsiteY2" fmla="*/ 35546 h 65785"/>
              <a:gd name="connsiteX3" fmla="*/ 124675 w 153458"/>
              <a:gd name="connsiteY3" fmla="*/ 27588 h 65785"/>
              <a:gd name="connsiteX4" fmla="*/ 141652 w 153458"/>
              <a:gd name="connsiteY4" fmla="*/ 31832 h 65785"/>
              <a:gd name="connsiteX5" fmla="*/ 150671 w 153458"/>
              <a:gd name="connsiteY5" fmla="*/ 42973 h 65785"/>
              <a:gd name="connsiteX6" fmla="*/ 153324 w 153458"/>
              <a:gd name="connsiteY6" fmla="*/ 51992 h 65785"/>
              <a:gd name="connsiteX7" fmla="*/ 152793 w 153458"/>
              <a:gd name="connsiteY7" fmla="*/ 55175 h 65785"/>
              <a:gd name="connsiteX8" fmla="*/ 146427 w 153458"/>
              <a:gd name="connsiteY8" fmla="*/ 54114 h 65785"/>
              <a:gd name="connsiteX9" fmla="*/ 144305 w 153458"/>
              <a:gd name="connsiteY9" fmla="*/ 51992 h 65785"/>
              <a:gd name="connsiteX10" fmla="*/ 136347 w 153458"/>
              <a:gd name="connsiteY10" fmla="*/ 51462 h 65785"/>
              <a:gd name="connsiteX11" fmla="*/ 126797 w 153458"/>
              <a:gd name="connsiteY11" fmla="*/ 56767 h 65785"/>
              <a:gd name="connsiteX12" fmla="*/ 128389 w 153458"/>
              <a:gd name="connsiteY12" fmla="*/ 57297 h 65785"/>
              <a:gd name="connsiteX13" fmla="*/ 134225 w 153458"/>
              <a:gd name="connsiteY13" fmla="*/ 55175 h 65785"/>
              <a:gd name="connsiteX14" fmla="*/ 137938 w 153458"/>
              <a:gd name="connsiteY14" fmla="*/ 55706 h 65785"/>
              <a:gd name="connsiteX15" fmla="*/ 141121 w 153458"/>
              <a:gd name="connsiteY15" fmla="*/ 57828 h 65785"/>
              <a:gd name="connsiteX16" fmla="*/ 132102 w 153458"/>
              <a:gd name="connsiteY16" fmla="*/ 65786 h 65785"/>
              <a:gd name="connsiteX17" fmla="*/ 118309 w 153458"/>
              <a:gd name="connsiteY17" fmla="*/ 61011 h 65785"/>
              <a:gd name="connsiteX18" fmla="*/ 90721 w 153458"/>
              <a:gd name="connsiteY18" fmla="*/ 51992 h 65785"/>
              <a:gd name="connsiteX19" fmla="*/ 26527 w 153458"/>
              <a:gd name="connsiteY19" fmla="*/ 37668 h 65785"/>
              <a:gd name="connsiteX20" fmla="*/ 0 w 153458"/>
              <a:gd name="connsiteY20" fmla="*/ 30240 h 65785"/>
              <a:gd name="connsiteX21" fmla="*/ 22282 w 153458"/>
              <a:gd name="connsiteY21" fmla="*/ 0 h 65785"/>
              <a:gd name="connsiteX22" fmla="*/ 25466 w 153458"/>
              <a:gd name="connsiteY22" fmla="*/ 1061 h 6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3458" h="65785">
                <a:moveTo>
                  <a:pt x="48809" y="11672"/>
                </a:moveTo>
                <a:lnTo>
                  <a:pt x="94965" y="35015"/>
                </a:lnTo>
                <a:lnTo>
                  <a:pt x="103984" y="35546"/>
                </a:lnTo>
                <a:lnTo>
                  <a:pt x="124675" y="27588"/>
                </a:lnTo>
                <a:cubicBezTo>
                  <a:pt x="130511" y="24935"/>
                  <a:pt x="137408" y="27057"/>
                  <a:pt x="141652" y="31832"/>
                </a:cubicBezTo>
                <a:lnTo>
                  <a:pt x="150671" y="42973"/>
                </a:lnTo>
                <a:cubicBezTo>
                  <a:pt x="152793" y="45626"/>
                  <a:pt x="153854" y="48809"/>
                  <a:pt x="153324" y="51992"/>
                </a:cubicBezTo>
                <a:lnTo>
                  <a:pt x="152793" y="55175"/>
                </a:lnTo>
                <a:lnTo>
                  <a:pt x="146427" y="54114"/>
                </a:lnTo>
                <a:lnTo>
                  <a:pt x="144305" y="51992"/>
                </a:lnTo>
                <a:cubicBezTo>
                  <a:pt x="142183" y="49870"/>
                  <a:pt x="138999" y="49870"/>
                  <a:pt x="136347" y="51462"/>
                </a:cubicBezTo>
                <a:lnTo>
                  <a:pt x="126797" y="56767"/>
                </a:lnTo>
                <a:lnTo>
                  <a:pt x="128389" y="57297"/>
                </a:lnTo>
                <a:lnTo>
                  <a:pt x="134225" y="55175"/>
                </a:lnTo>
                <a:cubicBezTo>
                  <a:pt x="135286" y="54645"/>
                  <a:pt x="136877" y="55175"/>
                  <a:pt x="137938" y="55706"/>
                </a:cubicBezTo>
                <a:lnTo>
                  <a:pt x="141121" y="57828"/>
                </a:lnTo>
                <a:lnTo>
                  <a:pt x="132102" y="65786"/>
                </a:lnTo>
                <a:lnTo>
                  <a:pt x="118309" y="61011"/>
                </a:lnTo>
                <a:lnTo>
                  <a:pt x="90721" y="51992"/>
                </a:lnTo>
                <a:lnTo>
                  <a:pt x="26527" y="37668"/>
                </a:lnTo>
                <a:lnTo>
                  <a:pt x="0" y="30240"/>
                </a:lnTo>
                <a:lnTo>
                  <a:pt x="22282" y="0"/>
                </a:lnTo>
                <a:lnTo>
                  <a:pt x="25466" y="1061"/>
                </a:lnTo>
              </a:path>
            </a:pathLst>
          </a:custGeom>
          <a:solidFill>
            <a:srgbClr val="BB9167"/>
          </a:solidFill>
          <a:ln w="5300"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73C30C24-902C-4A9F-A4D6-2A3FE4371496}"/>
              </a:ext>
            </a:extLst>
          </p:cNvPr>
          <p:cNvSpPr/>
          <p:nvPr/>
        </p:nvSpPr>
        <p:spPr>
          <a:xfrm>
            <a:off x="2111080" y="7212652"/>
            <a:ext cx="65396" cy="25029"/>
          </a:xfrm>
          <a:custGeom>
            <a:avLst/>
            <a:gdLst>
              <a:gd name="connsiteX0" fmla="*/ 65255 w 65396"/>
              <a:gd name="connsiteY0" fmla="*/ 25029 h 25029"/>
              <a:gd name="connsiteX1" fmla="*/ 48809 w 65396"/>
              <a:gd name="connsiteY1" fmla="*/ 10175 h 25029"/>
              <a:gd name="connsiteX2" fmla="*/ 38198 w 65396"/>
              <a:gd name="connsiteY2" fmla="*/ 8583 h 25029"/>
              <a:gd name="connsiteX3" fmla="*/ 24404 w 65396"/>
              <a:gd name="connsiteY3" fmla="*/ 14949 h 25029"/>
              <a:gd name="connsiteX4" fmla="*/ 16446 w 65396"/>
              <a:gd name="connsiteY4" fmla="*/ 15480 h 25029"/>
              <a:gd name="connsiteX5" fmla="*/ 0 w 65396"/>
              <a:gd name="connsiteY5" fmla="*/ 11766 h 25029"/>
              <a:gd name="connsiteX6" fmla="*/ 4244 w 65396"/>
              <a:gd name="connsiteY6" fmla="*/ 6991 h 25029"/>
              <a:gd name="connsiteX7" fmla="*/ 7958 w 65396"/>
              <a:gd name="connsiteY7" fmla="*/ 8583 h 25029"/>
              <a:gd name="connsiteX8" fmla="*/ 16977 w 65396"/>
              <a:gd name="connsiteY8" fmla="*/ 9114 h 25029"/>
              <a:gd name="connsiteX9" fmla="*/ 37668 w 65396"/>
              <a:gd name="connsiteY9" fmla="*/ 1156 h 25029"/>
              <a:gd name="connsiteX10" fmla="*/ 54645 w 65396"/>
              <a:gd name="connsiteY10" fmla="*/ 5400 h 25029"/>
              <a:gd name="connsiteX11" fmla="*/ 63664 w 65396"/>
              <a:gd name="connsiteY11" fmla="*/ 16541 h 25029"/>
              <a:gd name="connsiteX12" fmla="*/ 65255 w 65396"/>
              <a:gd name="connsiteY12" fmla="*/ 25029 h 2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396" h="25029">
                <a:moveTo>
                  <a:pt x="65255" y="25029"/>
                </a:moveTo>
                <a:lnTo>
                  <a:pt x="48809" y="10175"/>
                </a:lnTo>
                <a:cubicBezTo>
                  <a:pt x="46156" y="7522"/>
                  <a:pt x="41912" y="6991"/>
                  <a:pt x="38198" y="8583"/>
                </a:cubicBezTo>
                <a:lnTo>
                  <a:pt x="24404" y="14949"/>
                </a:lnTo>
                <a:cubicBezTo>
                  <a:pt x="21752" y="16010"/>
                  <a:pt x="19099" y="16541"/>
                  <a:pt x="16446" y="15480"/>
                </a:cubicBezTo>
                <a:lnTo>
                  <a:pt x="0" y="11766"/>
                </a:lnTo>
                <a:lnTo>
                  <a:pt x="4244" y="6991"/>
                </a:lnTo>
                <a:lnTo>
                  <a:pt x="7958" y="8583"/>
                </a:lnTo>
                <a:lnTo>
                  <a:pt x="16977" y="9114"/>
                </a:lnTo>
                <a:lnTo>
                  <a:pt x="37668" y="1156"/>
                </a:lnTo>
                <a:cubicBezTo>
                  <a:pt x="43504" y="-1497"/>
                  <a:pt x="50401" y="625"/>
                  <a:pt x="54645" y="5400"/>
                </a:cubicBezTo>
                <a:lnTo>
                  <a:pt x="63664" y="16541"/>
                </a:lnTo>
                <a:cubicBezTo>
                  <a:pt x="64725" y="18663"/>
                  <a:pt x="65786" y="21846"/>
                  <a:pt x="65255" y="25029"/>
                </a:cubicBezTo>
              </a:path>
            </a:pathLst>
          </a:custGeom>
          <a:solidFill>
            <a:srgbClr val="8C6943"/>
          </a:solidFill>
          <a:ln w="5300"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E0FABB46-F924-4E4A-9B56-087AB3FDF46A}"/>
              </a:ext>
            </a:extLst>
          </p:cNvPr>
          <p:cNvSpPr/>
          <p:nvPr/>
        </p:nvSpPr>
        <p:spPr>
          <a:xfrm>
            <a:off x="4041685" y="6391212"/>
            <a:ext cx="1500343" cy="883865"/>
          </a:xfrm>
          <a:custGeom>
            <a:avLst/>
            <a:gdLst>
              <a:gd name="connsiteX0" fmla="*/ 1330043 w 1500343"/>
              <a:gd name="connsiteY0" fmla="*/ 883866 h 883865"/>
              <a:gd name="connsiteX1" fmla="*/ 1500344 w 1500343"/>
              <a:gd name="connsiteY1" fmla="*/ 883866 h 883865"/>
              <a:gd name="connsiteX2" fmla="*/ 1500344 w 1500343"/>
              <a:gd name="connsiteY2" fmla="*/ 0 h 883865"/>
              <a:gd name="connsiteX3" fmla="*/ 0 w 1500343"/>
              <a:gd name="connsiteY3" fmla="*/ 0 h 883865"/>
              <a:gd name="connsiteX4" fmla="*/ 0 w 1500343"/>
              <a:gd name="connsiteY4" fmla="*/ 883866 h 883865"/>
              <a:gd name="connsiteX5" fmla="*/ 591012 w 1500343"/>
              <a:gd name="connsiteY5" fmla="*/ 883866 h 883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343" h="883865">
                <a:moveTo>
                  <a:pt x="1330043" y="883866"/>
                </a:moveTo>
                <a:lnTo>
                  <a:pt x="1500344" y="883866"/>
                </a:lnTo>
                <a:lnTo>
                  <a:pt x="1500344" y="0"/>
                </a:lnTo>
                <a:lnTo>
                  <a:pt x="0" y="0"/>
                </a:lnTo>
                <a:lnTo>
                  <a:pt x="0" y="883866"/>
                </a:lnTo>
                <a:lnTo>
                  <a:pt x="591012" y="883866"/>
                </a:lnTo>
                <a:close/>
              </a:path>
            </a:pathLst>
          </a:custGeom>
          <a:solidFill>
            <a:srgbClr val="FFFFFF"/>
          </a:solidFill>
          <a:ln w="5300"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E6EE5BCF-381B-4221-B1E0-D9460AC4DB64}"/>
              </a:ext>
            </a:extLst>
          </p:cNvPr>
          <p:cNvSpPr/>
          <p:nvPr/>
        </p:nvSpPr>
        <p:spPr>
          <a:xfrm>
            <a:off x="3738221" y="7315398"/>
            <a:ext cx="2106210" cy="90720"/>
          </a:xfrm>
          <a:custGeom>
            <a:avLst/>
            <a:gdLst>
              <a:gd name="connsiteX0" fmla="*/ 1830865 w 2106210"/>
              <a:gd name="connsiteY0" fmla="*/ 0 h 90720"/>
              <a:gd name="connsiteX1" fmla="*/ 1687091 w 2106210"/>
              <a:gd name="connsiteY1" fmla="*/ 0 h 90720"/>
              <a:gd name="connsiteX2" fmla="*/ 816488 w 2106210"/>
              <a:gd name="connsiteY2" fmla="*/ 0 h 90720"/>
              <a:gd name="connsiteX3" fmla="*/ 0 w 2106210"/>
              <a:gd name="connsiteY3" fmla="*/ 0 h 90720"/>
              <a:gd name="connsiteX4" fmla="*/ 0 w 2106210"/>
              <a:gd name="connsiteY4" fmla="*/ 29710 h 90720"/>
              <a:gd name="connsiteX5" fmla="*/ 61011 w 2106210"/>
              <a:gd name="connsiteY5" fmla="*/ 90721 h 90720"/>
              <a:gd name="connsiteX6" fmla="*/ 1782587 w 2106210"/>
              <a:gd name="connsiteY6" fmla="*/ 90721 h 90720"/>
              <a:gd name="connsiteX7" fmla="*/ 1830865 w 2106210"/>
              <a:gd name="connsiteY7" fmla="*/ 90721 h 90720"/>
              <a:gd name="connsiteX8" fmla="*/ 2045200 w 2106210"/>
              <a:gd name="connsiteY8" fmla="*/ 90721 h 90720"/>
              <a:gd name="connsiteX9" fmla="*/ 2106211 w 2106210"/>
              <a:gd name="connsiteY9" fmla="*/ 29710 h 90720"/>
              <a:gd name="connsiteX10" fmla="*/ 2106211 w 2106210"/>
              <a:gd name="connsiteY10" fmla="*/ 0 h 90720"/>
              <a:gd name="connsiteX11" fmla="*/ 1830865 w 2106210"/>
              <a:gd name="connsiteY11" fmla="*/ 0 h 9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06210" h="90720">
                <a:moveTo>
                  <a:pt x="1830865" y="0"/>
                </a:moveTo>
                <a:lnTo>
                  <a:pt x="1687091" y="0"/>
                </a:lnTo>
                <a:lnTo>
                  <a:pt x="816488" y="0"/>
                </a:lnTo>
                <a:lnTo>
                  <a:pt x="0" y="0"/>
                </a:lnTo>
                <a:lnTo>
                  <a:pt x="0" y="29710"/>
                </a:lnTo>
                <a:cubicBezTo>
                  <a:pt x="0" y="63664"/>
                  <a:pt x="27588" y="90721"/>
                  <a:pt x="61011" y="90721"/>
                </a:cubicBezTo>
                <a:lnTo>
                  <a:pt x="1782587" y="90721"/>
                </a:lnTo>
                <a:lnTo>
                  <a:pt x="1830865" y="90721"/>
                </a:lnTo>
                <a:lnTo>
                  <a:pt x="2045200" y="90721"/>
                </a:lnTo>
                <a:cubicBezTo>
                  <a:pt x="2079154" y="90721"/>
                  <a:pt x="2106211" y="63133"/>
                  <a:pt x="2106211" y="29710"/>
                </a:cubicBezTo>
                <a:lnTo>
                  <a:pt x="2106211" y="0"/>
                </a:lnTo>
                <a:lnTo>
                  <a:pt x="1830865" y="0"/>
                </a:lnTo>
                <a:close/>
              </a:path>
            </a:pathLst>
          </a:custGeom>
          <a:solidFill>
            <a:srgbClr val="282828"/>
          </a:solidFill>
          <a:ln w="5300"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EDD7A544-66F8-4241-BEB2-BB83F82F5CC0}"/>
              </a:ext>
            </a:extLst>
          </p:cNvPr>
          <p:cNvSpPr/>
          <p:nvPr/>
        </p:nvSpPr>
        <p:spPr>
          <a:xfrm>
            <a:off x="4089963" y="6663905"/>
            <a:ext cx="124144" cy="46156"/>
          </a:xfrm>
          <a:custGeom>
            <a:avLst/>
            <a:gdLst>
              <a:gd name="connsiteX0" fmla="*/ 20160 w 124144"/>
              <a:gd name="connsiteY0" fmla="*/ 46156 h 46156"/>
              <a:gd name="connsiteX1" fmla="*/ 103984 w 124144"/>
              <a:gd name="connsiteY1" fmla="*/ 46156 h 46156"/>
              <a:gd name="connsiteX2" fmla="*/ 124145 w 124144"/>
              <a:gd name="connsiteY2" fmla="*/ 25996 h 46156"/>
              <a:gd name="connsiteX3" fmla="*/ 124145 w 124144"/>
              <a:gd name="connsiteY3" fmla="*/ 20160 h 46156"/>
              <a:gd name="connsiteX4" fmla="*/ 103984 w 124144"/>
              <a:gd name="connsiteY4" fmla="*/ 0 h 46156"/>
              <a:gd name="connsiteX5" fmla="*/ 20160 w 124144"/>
              <a:gd name="connsiteY5" fmla="*/ 0 h 46156"/>
              <a:gd name="connsiteX6" fmla="*/ 0 w 124144"/>
              <a:gd name="connsiteY6" fmla="*/ 20160 h 46156"/>
              <a:gd name="connsiteX7" fmla="*/ 0 w 124144"/>
              <a:gd name="connsiteY7" fmla="*/ 25996 h 46156"/>
              <a:gd name="connsiteX8" fmla="*/ 20160 w 124144"/>
              <a:gd name="connsiteY8" fmla="*/ 46156 h 4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6156">
                <a:moveTo>
                  <a:pt x="20160" y="46156"/>
                </a:moveTo>
                <a:lnTo>
                  <a:pt x="103984" y="46156"/>
                </a:lnTo>
                <a:cubicBezTo>
                  <a:pt x="115125" y="46156"/>
                  <a:pt x="124145" y="37137"/>
                  <a:pt x="124145" y="25996"/>
                </a:cubicBezTo>
                <a:lnTo>
                  <a:pt x="124145" y="20160"/>
                </a:lnTo>
                <a:cubicBezTo>
                  <a:pt x="124145" y="9019"/>
                  <a:pt x="115125" y="0"/>
                  <a:pt x="103984" y="0"/>
                </a:cubicBezTo>
                <a:lnTo>
                  <a:pt x="20160" y="0"/>
                </a:lnTo>
                <a:cubicBezTo>
                  <a:pt x="9019" y="0"/>
                  <a:pt x="0" y="9019"/>
                  <a:pt x="0" y="20160"/>
                </a:cubicBezTo>
                <a:lnTo>
                  <a:pt x="0" y="25996"/>
                </a:lnTo>
                <a:cubicBezTo>
                  <a:pt x="0" y="37137"/>
                  <a:pt x="9019" y="46156"/>
                  <a:pt x="20160" y="46156"/>
                </a:cubicBezTo>
                <a:close/>
              </a:path>
            </a:pathLst>
          </a:custGeom>
          <a:solidFill>
            <a:srgbClr val="C2C2C2"/>
          </a:solidFill>
          <a:ln w="5300"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0741DC2E-653C-429F-B7F0-FE830DFFEC2C}"/>
              </a:ext>
            </a:extLst>
          </p:cNvPr>
          <p:cNvSpPr/>
          <p:nvPr/>
        </p:nvSpPr>
        <p:spPr>
          <a:xfrm>
            <a:off x="4089963" y="6808210"/>
            <a:ext cx="124144" cy="42973"/>
          </a:xfrm>
          <a:custGeom>
            <a:avLst/>
            <a:gdLst>
              <a:gd name="connsiteX0" fmla="*/ 20160 w 124144"/>
              <a:gd name="connsiteY0" fmla="*/ 42973 h 42973"/>
              <a:gd name="connsiteX1" fmla="*/ 103984 w 124144"/>
              <a:gd name="connsiteY1" fmla="*/ 42973 h 42973"/>
              <a:gd name="connsiteX2" fmla="*/ 124145 w 124144"/>
              <a:gd name="connsiteY2" fmla="*/ 22813 h 42973"/>
              <a:gd name="connsiteX3" fmla="*/ 124145 w 124144"/>
              <a:gd name="connsiteY3" fmla="*/ 20160 h 42973"/>
              <a:gd name="connsiteX4" fmla="*/ 103984 w 124144"/>
              <a:gd name="connsiteY4" fmla="*/ 0 h 42973"/>
              <a:gd name="connsiteX5" fmla="*/ 20160 w 124144"/>
              <a:gd name="connsiteY5" fmla="*/ 0 h 42973"/>
              <a:gd name="connsiteX6" fmla="*/ 0 w 124144"/>
              <a:gd name="connsiteY6" fmla="*/ 20160 h 42973"/>
              <a:gd name="connsiteX7" fmla="*/ 0 w 124144"/>
              <a:gd name="connsiteY7" fmla="*/ 22813 h 42973"/>
              <a:gd name="connsiteX8" fmla="*/ 20160 w 124144"/>
              <a:gd name="connsiteY8" fmla="*/ 42973 h 4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2973">
                <a:moveTo>
                  <a:pt x="20160" y="42973"/>
                </a:moveTo>
                <a:lnTo>
                  <a:pt x="103984" y="42973"/>
                </a:lnTo>
                <a:cubicBezTo>
                  <a:pt x="115125" y="42973"/>
                  <a:pt x="124145" y="33954"/>
                  <a:pt x="124145" y="22813"/>
                </a:cubicBezTo>
                <a:lnTo>
                  <a:pt x="124145" y="20160"/>
                </a:lnTo>
                <a:cubicBezTo>
                  <a:pt x="124145" y="9019"/>
                  <a:pt x="115125" y="0"/>
                  <a:pt x="103984" y="0"/>
                </a:cubicBezTo>
                <a:lnTo>
                  <a:pt x="20160" y="0"/>
                </a:lnTo>
                <a:cubicBezTo>
                  <a:pt x="9019" y="0"/>
                  <a:pt x="0" y="9019"/>
                  <a:pt x="0" y="20160"/>
                </a:cubicBezTo>
                <a:lnTo>
                  <a:pt x="0" y="22813"/>
                </a:lnTo>
                <a:cubicBezTo>
                  <a:pt x="0" y="33954"/>
                  <a:pt x="9019" y="42973"/>
                  <a:pt x="20160" y="42973"/>
                </a:cubicBezTo>
                <a:close/>
              </a:path>
            </a:pathLst>
          </a:custGeom>
          <a:solidFill>
            <a:srgbClr val="C2C2C2"/>
          </a:solidFill>
          <a:ln w="5300"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73405685-C940-44CA-AFD9-DB71D43239F2}"/>
              </a:ext>
            </a:extLst>
          </p:cNvPr>
          <p:cNvSpPr/>
          <p:nvPr/>
        </p:nvSpPr>
        <p:spPr>
          <a:xfrm>
            <a:off x="4089963" y="6737118"/>
            <a:ext cx="124144" cy="42973"/>
          </a:xfrm>
          <a:custGeom>
            <a:avLst/>
            <a:gdLst>
              <a:gd name="connsiteX0" fmla="*/ 20160 w 124144"/>
              <a:gd name="connsiteY0" fmla="*/ 42973 h 42973"/>
              <a:gd name="connsiteX1" fmla="*/ 103984 w 124144"/>
              <a:gd name="connsiteY1" fmla="*/ 42973 h 42973"/>
              <a:gd name="connsiteX2" fmla="*/ 124145 w 124144"/>
              <a:gd name="connsiteY2" fmla="*/ 22813 h 42973"/>
              <a:gd name="connsiteX3" fmla="*/ 124145 w 124144"/>
              <a:gd name="connsiteY3" fmla="*/ 20160 h 42973"/>
              <a:gd name="connsiteX4" fmla="*/ 103984 w 124144"/>
              <a:gd name="connsiteY4" fmla="*/ 0 h 42973"/>
              <a:gd name="connsiteX5" fmla="*/ 20160 w 124144"/>
              <a:gd name="connsiteY5" fmla="*/ 0 h 42973"/>
              <a:gd name="connsiteX6" fmla="*/ 0 w 124144"/>
              <a:gd name="connsiteY6" fmla="*/ 20160 h 42973"/>
              <a:gd name="connsiteX7" fmla="*/ 0 w 124144"/>
              <a:gd name="connsiteY7" fmla="*/ 22813 h 42973"/>
              <a:gd name="connsiteX8" fmla="*/ 20160 w 124144"/>
              <a:gd name="connsiteY8" fmla="*/ 42973 h 4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2973">
                <a:moveTo>
                  <a:pt x="20160" y="42973"/>
                </a:moveTo>
                <a:lnTo>
                  <a:pt x="103984" y="42973"/>
                </a:lnTo>
                <a:cubicBezTo>
                  <a:pt x="115125" y="42973"/>
                  <a:pt x="124145" y="33954"/>
                  <a:pt x="124145" y="22813"/>
                </a:cubicBezTo>
                <a:lnTo>
                  <a:pt x="124145" y="20160"/>
                </a:lnTo>
                <a:cubicBezTo>
                  <a:pt x="124145" y="9019"/>
                  <a:pt x="115125" y="0"/>
                  <a:pt x="103984" y="0"/>
                </a:cubicBezTo>
                <a:lnTo>
                  <a:pt x="20160" y="0"/>
                </a:lnTo>
                <a:cubicBezTo>
                  <a:pt x="9019" y="0"/>
                  <a:pt x="0" y="9019"/>
                  <a:pt x="0" y="20160"/>
                </a:cubicBezTo>
                <a:lnTo>
                  <a:pt x="0" y="22813"/>
                </a:lnTo>
                <a:cubicBezTo>
                  <a:pt x="0" y="33424"/>
                  <a:pt x="9019" y="42973"/>
                  <a:pt x="20160" y="42973"/>
                </a:cubicBezTo>
                <a:close/>
              </a:path>
            </a:pathLst>
          </a:custGeom>
          <a:solidFill>
            <a:srgbClr val="C2C2C2"/>
          </a:solidFill>
          <a:ln w="5300"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8B6E75A3-68B2-49BE-B899-A946EE89074D}"/>
              </a:ext>
            </a:extLst>
          </p:cNvPr>
          <p:cNvSpPr/>
          <p:nvPr/>
        </p:nvSpPr>
        <p:spPr>
          <a:xfrm>
            <a:off x="4089963" y="6879831"/>
            <a:ext cx="124144" cy="42973"/>
          </a:xfrm>
          <a:custGeom>
            <a:avLst/>
            <a:gdLst>
              <a:gd name="connsiteX0" fmla="*/ 20160 w 124144"/>
              <a:gd name="connsiteY0" fmla="*/ 42973 h 42973"/>
              <a:gd name="connsiteX1" fmla="*/ 103984 w 124144"/>
              <a:gd name="connsiteY1" fmla="*/ 42973 h 42973"/>
              <a:gd name="connsiteX2" fmla="*/ 124145 w 124144"/>
              <a:gd name="connsiteY2" fmla="*/ 22813 h 42973"/>
              <a:gd name="connsiteX3" fmla="*/ 124145 w 124144"/>
              <a:gd name="connsiteY3" fmla="*/ 20160 h 42973"/>
              <a:gd name="connsiteX4" fmla="*/ 103984 w 124144"/>
              <a:gd name="connsiteY4" fmla="*/ 0 h 42973"/>
              <a:gd name="connsiteX5" fmla="*/ 20160 w 124144"/>
              <a:gd name="connsiteY5" fmla="*/ 0 h 42973"/>
              <a:gd name="connsiteX6" fmla="*/ 0 w 124144"/>
              <a:gd name="connsiteY6" fmla="*/ 20160 h 42973"/>
              <a:gd name="connsiteX7" fmla="*/ 0 w 124144"/>
              <a:gd name="connsiteY7" fmla="*/ 22813 h 42973"/>
              <a:gd name="connsiteX8" fmla="*/ 20160 w 124144"/>
              <a:gd name="connsiteY8" fmla="*/ 42973 h 4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2973">
                <a:moveTo>
                  <a:pt x="20160" y="42973"/>
                </a:moveTo>
                <a:lnTo>
                  <a:pt x="103984" y="42973"/>
                </a:lnTo>
                <a:cubicBezTo>
                  <a:pt x="115125" y="42973"/>
                  <a:pt x="124145" y="33954"/>
                  <a:pt x="124145" y="22813"/>
                </a:cubicBezTo>
                <a:lnTo>
                  <a:pt x="124145" y="20160"/>
                </a:lnTo>
                <a:cubicBezTo>
                  <a:pt x="124145" y="9019"/>
                  <a:pt x="115125" y="0"/>
                  <a:pt x="103984" y="0"/>
                </a:cubicBezTo>
                <a:lnTo>
                  <a:pt x="20160" y="0"/>
                </a:lnTo>
                <a:cubicBezTo>
                  <a:pt x="9019" y="0"/>
                  <a:pt x="0" y="9019"/>
                  <a:pt x="0" y="20160"/>
                </a:cubicBezTo>
                <a:lnTo>
                  <a:pt x="0" y="22813"/>
                </a:lnTo>
                <a:cubicBezTo>
                  <a:pt x="0" y="33954"/>
                  <a:pt x="9019" y="42973"/>
                  <a:pt x="20160" y="42973"/>
                </a:cubicBezTo>
                <a:close/>
              </a:path>
            </a:pathLst>
          </a:custGeom>
          <a:solidFill>
            <a:srgbClr val="C2C2C2"/>
          </a:solidFill>
          <a:ln w="5300"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2E16C56-DD5E-434F-B979-C04A5C76F0F0}"/>
              </a:ext>
            </a:extLst>
          </p:cNvPr>
          <p:cNvSpPr/>
          <p:nvPr/>
        </p:nvSpPr>
        <p:spPr>
          <a:xfrm>
            <a:off x="4089963" y="6952514"/>
            <a:ext cx="124144" cy="40320"/>
          </a:xfrm>
          <a:custGeom>
            <a:avLst/>
            <a:gdLst>
              <a:gd name="connsiteX0" fmla="*/ 20160 w 124144"/>
              <a:gd name="connsiteY0" fmla="*/ 40320 h 40320"/>
              <a:gd name="connsiteX1" fmla="*/ 103984 w 124144"/>
              <a:gd name="connsiteY1" fmla="*/ 40320 h 40320"/>
              <a:gd name="connsiteX2" fmla="*/ 124145 w 124144"/>
              <a:gd name="connsiteY2" fmla="*/ 20160 h 40320"/>
              <a:gd name="connsiteX3" fmla="*/ 124145 w 124144"/>
              <a:gd name="connsiteY3" fmla="*/ 20160 h 40320"/>
              <a:gd name="connsiteX4" fmla="*/ 103984 w 124144"/>
              <a:gd name="connsiteY4" fmla="*/ 0 h 40320"/>
              <a:gd name="connsiteX5" fmla="*/ 20160 w 124144"/>
              <a:gd name="connsiteY5" fmla="*/ 0 h 40320"/>
              <a:gd name="connsiteX6" fmla="*/ 0 w 124144"/>
              <a:gd name="connsiteY6" fmla="*/ 20160 h 40320"/>
              <a:gd name="connsiteX7" fmla="*/ 0 w 124144"/>
              <a:gd name="connsiteY7" fmla="*/ 20160 h 40320"/>
              <a:gd name="connsiteX8" fmla="*/ 20160 w 124144"/>
              <a:gd name="connsiteY8" fmla="*/ 40320 h 4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0320">
                <a:moveTo>
                  <a:pt x="20160" y="40320"/>
                </a:moveTo>
                <a:lnTo>
                  <a:pt x="103984" y="40320"/>
                </a:lnTo>
                <a:cubicBezTo>
                  <a:pt x="115125" y="40320"/>
                  <a:pt x="124145" y="31301"/>
                  <a:pt x="124145" y="20160"/>
                </a:cubicBezTo>
                <a:lnTo>
                  <a:pt x="124145" y="20160"/>
                </a:lnTo>
                <a:cubicBezTo>
                  <a:pt x="124145" y="9019"/>
                  <a:pt x="115125" y="0"/>
                  <a:pt x="103984" y="0"/>
                </a:cubicBezTo>
                <a:lnTo>
                  <a:pt x="20160" y="0"/>
                </a:lnTo>
                <a:cubicBezTo>
                  <a:pt x="9019" y="0"/>
                  <a:pt x="0" y="9019"/>
                  <a:pt x="0" y="20160"/>
                </a:cubicBezTo>
                <a:lnTo>
                  <a:pt x="0" y="20160"/>
                </a:lnTo>
                <a:cubicBezTo>
                  <a:pt x="0" y="31301"/>
                  <a:pt x="9019" y="40320"/>
                  <a:pt x="20160" y="40320"/>
                </a:cubicBezTo>
                <a:close/>
              </a:path>
            </a:pathLst>
          </a:custGeom>
          <a:solidFill>
            <a:srgbClr val="C2C2C2"/>
          </a:solidFill>
          <a:ln w="5300"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02FF2E81-F8B7-4F96-9B1A-0C318162B031}"/>
              </a:ext>
            </a:extLst>
          </p:cNvPr>
          <p:cNvSpPr/>
          <p:nvPr/>
        </p:nvSpPr>
        <p:spPr>
          <a:xfrm>
            <a:off x="4089963" y="7023606"/>
            <a:ext cx="124144" cy="40320"/>
          </a:xfrm>
          <a:custGeom>
            <a:avLst/>
            <a:gdLst>
              <a:gd name="connsiteX0" fmla="*/ 20160 w 124144"/>
              <a:gd name="connsiteY0" fmla="*/ 40320 h 40320"/>
              <a:gd name="connsiteX1" fmla="*/ 103984 w 124144"/>
              <a:gd name="connsiteY1" fmla="*/ 40320 h 40320"/>
              <a:gd name="connsiteX2" fmla="*/ 124145 w 124144"/>
              <a:gd name="connsiteY2" fmla="*/ 20160 h 40320"/>
              <a:gd name="connsiteX3" fmla="*/ 124145 w 124144"/>
              <a:gd name="connsiteY3" fmla="*/ 20160 h 40320"/>
              <a:gd name="connsiteX4" fmla="*/ 103984 w 124144"/>
              <a:gd name="connsiteY4" fmla="*/ 0 h 40320"/>
              <a:gd name="connsiteX5" fmla="*/ 20160 w 124144"/>
              <a:gd name="connsiteY5" fmla="*/ 0 h 40320"/>
              <a:gd name="connsiteX6" fmla="*/ 0 w 124144"/>
              <a:gd name="connsiteY6" fmla="*/ 20160 h 40320"/>
              <a:gd name="connsiteX7" fmla="*/ 0 w 124144"/>
              <a:gd name="connsiteY7" fmla="*/ 20160 h 40320"/>
              <a:gd name="connsiteX8" fmla="*/ 20160 w 124144"/>
              <a:gd name="connsiteY8" fmla="*/ 40320 h 4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0320">
                <a:moveTo>
                  <a:pt x="20160" y="40320"/>
                </a:moveTo>
                <a:lnTo>
                  <a:pt x="103984" y="40320"/>
                </a:lnTo>
                <a:cubicBezTo>
                  <a:pt x="115125" y="40320"/>
                  <a:pt x="124145" y="31301"/>
                  <a:pt x="124145" y="20160"/>
                </a:cubicBezTo>
                <a:lnTo>
                  <a:pt x="124145" y="20160"/>
                </a:lnTo>
                <a:cubicBezTo>
                  <a:pt x="124145" y="9019"/>
                  <a:pt x="115125" y="0"/>
                  <a:pt x="103984" y="0"/>
                </a:cubicBezTo>
                <a:lnTo>
                  <a:pt x="20160" y="0"/>
                </a:lnTo>
                <a:cubicBezTo>
                  <a:pt x="9019" y="0"/>
                  <a:pt x="0" y="9019"/>
                  <a:pt x="0" y="20160"/>
                </a:cubicBezTo>
                <a:lnTo>
                  <a:pt x="0" y="20160"/>
                </a:lnTo>
                <a:cubicBezTo>
                  <a:pt x="0" y="31301"/>
                  <a:pt x="9019" y="40320"/>
                  <a:pt x="20160" y="40320"/>
                </a:cubicBezTo>
                <a:close/>
              </a:path>
            </a:pathLst>
          </a:custGeom>
          <a:solidFill>
            <a:srgbClr val="C2C2C2"/>
          </a:solidFill>
          <a:ln w="5300"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50FA29C-FF90-412A-8316-3AB7A2F045C1}"/>
              </a:ext>
            </a:extLst>
          </p:cNvPr>
          <p:cNvSpPr/>
          <p:nvPr/>
        </p:nvSpPr>
        <p:spPr>
          <a:xfrm>
            <a:off x="4089963" y="7095227"/>
            <a:ext cx="124144" cy="40320"/>
          </a:xfrm>
          <a:custGeom>
            <a:avLst/>
            <a:gdLst>
              <a:gd name="connsiteX0" fmla="*/ 20160 w 124144"/>
              <a:gd name="connsiteY0" fmla="*/ 40320 h 40320"/>
              <a:gd name="connsiteX1" fmla="*/ 103984 w 124144"/>
              <a:gd name="connsiteY1" fmla="*/ 40320 h 40320"/>
              <a:gd name="connsiteX2" fmla="*/ 124145 w 124144"/>
              <a:gd name="connsiteY2" fmla="*/ 20160 h 40320"/>
              <a:gd name="connsiteX3" fmla="*/ 124145 w 124144"/>
              <a:gd name="connsiteY3" fmla="*/ 20160 h 40320"/>
              <a:gd name="connsiteX4" fmla="*/ 103984 w 124144"/>
              <a:gd name="connsiteY4" fmla="*/ 0 h 40320"/>
              <a:gd name="connsiteX5" fmla="*/ 20160 w 124144"/>
              <a:gd name="connsiteY5" fmla="*/ 0 h 40320"/>
              <a:gd name="connsiteX6" fmla="*/ 0 w 124144"/>
              <a:gd name="connsiteY6" fmla="*/ 20160 h 40320"/>
              <a:gd name="connsiteX7" fmla="*/ 0 w 124144"/>
              <a:gd name="connsiteY7" fmla="*/ 20160 h 40320"/>
              <a:gd name="connsiteX8" fmla="*/ 20160 w 124144"/>
              <a:gd name="connsiteY8" fmla="*/ 40320 h 4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0320">
                <a:moveTo>
                  <a:pt x="20160" y="40320"/>
                </a:moveTo>
                <a:lnTo>
                  <a:pt x="103984" y="40320"/>
                </a:lnTo>
                <a:cubicBezTo>
                  <a:pt x="115125" y="40320"/>
                  <a:pt x="124145" y="31301"/>
                  <a:pt x="124145" y="20160"/>
                </a:cubicBezTo>
                <a:lnTo>
                  <a:pt x="124145" y="20160"/>
                </a:lnTo>
                <a:cubicBezTo>
                  <a:pt x="124145" y="9019"/>
                  <a:pt x="115125" y="0"/>
                  <a:pt x="103984" y="0"/>
                </a:cubicBezTo>
                <a:lnTo>
                  <a:pt x="20160" y="0"/>
                </a:lnTo>
                <a:cubicBezTo>
                  <a:pt x="9019" y="0"/>
                  <a:pt x="0" y="9019"/>
                  <a:pt x="0" y="20160"/>
                </a:cubicBezTo>
                <a:lnTo>
                  <a:pt x="0" y="20160"/>
                </a:lnTo>
                <a:cubicBezTo>
                  <a:pt x="0" y="31301"/>
                  <a:pt x="9019" y="40320"/>
                  <a:pt x="20160" y="40320"/>
                </a:cubicBezTo>
                <a:close/>
              </a:path>
            </a:pathLst>
          </a:custGeom>
          <a:solidFill>
            <a:srgbClr val="C2C2C2"/>
          </a:solidFill>
          <a:ln w="5300"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C67F344F-9CF2-4683-9BF7-F96E089E8330}"/>
              </a:ext>
            </a:extLst>
          </p:cNvPr>
          <p:cNvSpPr/>
          <p:nvPr/>
        </p:nvSpPr>
        <p:spPr>
          <a:xfrm>
            <a:off x="4089963" y="7166319"/>
            <a:ext cx="124144" cy="40320"/>
          </a:xfrm>
          <a:custGeom>
            <a:avLst/>
            <a:gdLst>
              <a:gd name="connsiteX0" fmla="*/ 20160 w 124144"/>
              <a:gd name="connsiteY0" fmla="*/ 40320 h 40320"/>
              <a:gd name="connsiteX1" fmla="*/ 103984 w 124144"/>
              <a:gd name="connsiteY1" fmla="*/ 40320 h 40320"/>
              <a:gd name="connsiteX2" fmla="*/ 124145 w 124144"/>
              <a:gd name="connsiteY2" fmla="*/ 20160 h 40320"/>
              <a:gd name="connsiteX3" fmla="*/ 124145 w 124144"/>
              <a:gd name="connsiteY3" fmla="*/ 20160 h 40320"/>
              <a:gd name="connsiteX4" fmla="*/ 103984 w 124144"/>
              <a:gd name="connsiteY4" fmla="*/ 0 h 40320"/>
              <a:gd name="connsiteX5" fmla="*/ 20160 w 124144"/>
              <a:gd name="connsiteY5" fmla="*/ 0 h 40320"/>
              <a:gd name="connsiteX6" fmla="*/ 0 w 124144"/>
              <a:gd name="connsiteY6" fmla="*/ 20160 h 40320"/>
              <a:gd name="connsiteX7" fmla="*/ 0 w 124144"/>
              <a:gd name="connsiteY7" fmla="*/ 20160 h 40320"/>
              <a:gd name="connsiteX8" fmla="*/ 20160 w 124144"/>
              <a:gd name="connsiteY8" fmla="*/ 40320 h 4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44" h="40320">
                <a:moveTo>
                  <a:pt x="20160" y="40320"/>
                </a:moveTo>
                <a:lnTo>
                  <a:pt x="103984" y="40320"/>
                </a:lnTo>
                <a:cubicBezTo>
                  <a:pt x="115125" y="40320"/>
                  <a:pt x="124145" y="31301"/>
                  <a:pt x="124145" y="20160"/>
                </a:cubicBezTo>
                <a:lnTo>
                  <a:pt x="124145" y="20160"/>
                </a:lnTo>
                <a:cubicBezTo>
                  <a:pt x="124145" y="9019"/>
                  <a:pt x="115125" y="0"/>
                  <a:pt x="103984" y="0"/>
                </a:cubicBezTo>
                <a:lnTo>
                  <a:pt x="20160" y="0"/>
                </a:lnTo>
                <a:cubicBezTo>
                  <a:pt x="9019" y="0"/>
                  <a:pt x="0" y="9019"/>
                  <a:pt x="0" y="20160"/>
                </a:cubicBezTo>
                <a:lnTo>
                  <a:pt x="0" y="20160"/>
                </a:lnTo>
                <a:cubicBezTo>
                  <a:pt x="0" y="31301"/>
                  <a:pt x="9019" y="40320"/>
                  <a:pt x="20160" y="40320"/>
                </a:cubicBezTo>
                <a:close/>
              </a:path>
            </a:pathLst>
          </a:custGeom>
          <a:solidFill>
            <a:srgbClr val="C2C2C2"/>
          </a:solidFill>
          <a:ln w="5300"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96E7803A-33C3-4887-93D0-1FA24D8BC974}"/>
              </a:ext>
            </a:extLst>
          </p:cNvPr>
          <p:cNvSpPr/>
          <p:nvPr/>
        </p:nvSpPr>
        <p:spPr>
          <a:xfrm>
            <a:off x="5162699" y="6391212"/>
            <a:ext cx="379330" cy="379330"/>
          </a:xfrm>
          <a:custGeom>
            <a:avLst/>
            <a:gdLst>
              <a:gd name="connsiteX0" fmla="*/ 0 w 379330"/>
              <a:gd name="connsiteY0" fmla="*/ 0 h 379330"/>
              <a:gd name="connsiteX1" fmla="*/ 379330 w 379330"/>
              <a:gd name="connsiteY1" fmla="*/ 379330 h 379330"/>
              <a:gd name="connsiteX2" fmla="*/ 379330 w 379330"/>
              <a:gd name="connsiteY2" fmla="*/ 0 h 379330"/>
            </a:gdLst>
            <a:ahLst/>
            <a:cxnLst>
              <a:cxn ang="0">
                <a:pos x="connsiteX0" y="connsiteY0"/>
              </a:cxn>
              <a:cxn ang="0">
                <a:pos x="connsiteX1" y="connsiteY1"/>
              </a:cxn>
              <a:cxn ang="0">
                <a:pos x="connsiteX2" y="connsiteY2"/>
              </a:cxn>
            </a:cxnLst>
            <a:rect l="l" t="t" r="r" b="b"/>
            <a:pathLst>
              <a:path w="379330" h="379330">
                <a:moveTo>
                  <a:pt x="0" y="0"/>
                </a:moveTo>
                <a:lnTo>
                  <a:pt x="379330" y="379330"/>
                </a:lnTo>
                <a:lnTo>
                  <a:pt x="379330" y="0"/>
                </a:lnTo>
                <a:close/>
              </a:path>
            </a:pathLst>
          </a:custGeom>
          <a:solidFill>
            <a:srgbClr val="F7F7F7"/>
          </a:solidFill>
          <a:ln w="5300"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0D62B585-65FE-4B47-A1E3-FC9BF060F268}"/>
              </a:ext>
            </a:extLst>
          </p:cNvPr>
          <p:cNvSpPr/>
          <p:nvPr/>
        </p:nvSpPr>
        <p:spPr>
          <a:xfrm>
            <a:off x="4041685" y="6419330"/>
            <a:ext cx="422303" cy="28648"/>
          </a:xfrm>
          <a:custGeom>
            <a:avLst/>
            <a:gdLst>
              <a:gd name="connsiteX0" fmla="*/ 0 w 422303"/>
              <a:gd name="connsiteY0" fmla="*/ 0 h 28648"/>
              <a:gd name="connsiteX1" fmla="*/ 422303 w 422303"/>
              <a:gd name="connsiteY1" fmla="*/ 0 h 28648"/>
              <a:gd name="connsiteX2" fmla="*/ 422303 w 422303"/>
              <a:gd name="connsiteY2" fmla="*/ 28649 h 28648"/>
              <a:gd name="connsiteX3" fmla="*/ 0 w 422303"/>
              <a:gd name="connsiteY3" fmla="*/ 28649 h 28648"/>
            </a:gdLst>
            <a:ahLst/>
            <a:cxnLst>
              <a:cxn ang="0">
                <a:pos x="connsiteX0" y="connsiteY0"/>
              </a:cxn>
              <a:cxn ang="0">
                <a:pos x="connsiteX1" y="connsiteY1"/>
              </a:cxn>
              <a:cxn ang="0">
                <a:pos x="connsiteX2" y="connsiteY2"/>
              </a:cxn>
              <a:cxn ang="0">
                <a:pos x="connsiteX3" y="connsiteY3"/>
              </a:cxn>
            </a:cxnLst>
            <a:rect l="l" t="t" r="r" b="b"/>
            <a:pathLst>
              <a:path w="422303" h="28648">
                <a:moveTo>
                  <a:pt x="0" y="0"/>
                </a:moveTo>
                <a:lnTo>
                  <a:pt x="422303" y="0"/>
                </a:lnTo>
                <a:lnTo>
                  <a:pt x="422303" y="28649"/>
                </a:lnTo>
                <a:lnTo>
                  <a:pt x="0" y="28649"/>
                </a:lnTo>
                <a:close/>
              </a:path>
            </a:pathLst>
          </a:custGeom>
          <a:solidFill>
            <a:srgbClr val="C4C4C4"/>
          </a:solidFill>
          <a:ln w="5300"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498A85F1-4F3F-45F1-871A-543A3AEE00C6}"/>
              </a:ext>
            </a:extLst>
          </p:cNvPr>
          <p:cNvSpPr/>
          <p:nvPr/>
        </p:nvSpPr>
        <p:spPr>
          <a:xfrm>
            <a:off x="4508022" y="6419330"/>
            <a:ext cx="263143" cy="28648"/>
          </a:xfrm>
          <a:custGeom>
            <a:avLst/>
            <a:gdLst>
              <a:gd name="connsiteX0" fmla="*/ 0 w 263143"/>
              <a:gd name="connsiteY0" fmla="*/ 0 h 28648"/>
              <a:gd name="connsiteX1" fmla="*/ 263144 w 263143"/>
              <a:gd name="connsiteY1" fmla="*/ 0 h 28648"/>
              <a:gd name="connsiteX2" fmla="*/ 263144 w 263143"/>
              <a:gd name="connsiteY2" fmla="*/ 28649 h 28648"/>
              <a:gd name="connsiteX3" fmla="*/ 0 w 263143"/>
              <a:gd name="connsiteY3" fmla="*/ 28649 h 28648"/>
            </a:gdLst>
            <a:ahLst/>
            <a:cxnLst>
              <a:cxn ang="0">
                <a:pos x="connsiteX0" y="connsiteY0"/>
              </a:cxn>
              <a:cxn ang="0">
                <a:pos x="connsiteX1" y="connsiteY1"/>
              </a:cxn>
              <a:cxn ang="0">
                <a:pos x="connsiteX2" y="connsiteY2"/>
              </a:cxn>
              <a:cxn ang="0">
                <a:pos x="connsiteX3" y="connsiteY3"/>
              </a:cxn>
            </a:cxnLst>
            <a:rect l="l" t="t" r="r" b="b"/>
            <a:pathLst>
              <a:path w="263143" h="28648">
                <a:moveTo>
                  <a:pt x="0" y="0"/>
                </a:moveTo>
                <a:lnTo>
                  <a:pt x="263144" y="0"/>
                </a:lnTo>
                <a:lnTo>
                  <a:pt x="263144" y="28649"/>
                </a:lnTo>
                <a:lnTo>
                  <a:pt x="0" y="28649"/>
                </a:lnTo>
                <a:close/>
              </a:path>
            </a:pathLst>
          </a:custGeom>
          <a:solidFill>
            <a:srgbClr val="C4C4C4"/>
          </a:solidFill>
          <a:ln w="5300"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E3419A02-B7BD-48C2-855A-9AB45D741304}"/>
              </a:ext>
            </a:extLst>
          </p:cNvPr>
          <p:cNvSpPr/>
          <p:nvPr/>
        </p:nvSpPr>
        <p:spPr>
          <a:xfrm>
            <a:off x="4824750" y="6419330"/>
            <a:ext cx="263143" cy="28648"/>
          </a:xfrm>
          <a:custGeom>
            <a:avLst/>
            <a:gdLst>
              <a:gd name="connsiteX0" fmla="*/ 0 w 263143"/>
              <a:gd name="connsiteY0" fmla="*/ 0 h 28648"/>
              <a:gd name="connsiteX1" fmla="*/ 263144 w 263143"/>
              <a:gd name="connsiteY1" fmla="*/ 0 h 28648"/>
              <a:gd name="connsiteX2" fmla="*/ 263144 w 263143"/>
              <a:gd name="connsiteY2" fmla="*/ 28649 h 28648"/>
              <a:gd name="connsiteX3" fmla="*/ 0 w 263143"/>
              <a:gd name="connsiteY3" fmla="*/ 28649 h 28648"/>
            </a:gdLst>
            <a:ahLst/>
            <a:cxnLst>
              <a:cxn ang="0">
                <a:pos x="connsiteX0" y="connsiteY0"/>
              </a:cxn>
              <a:cxn ang="0">
                <a:pos x="connsiteX1" y="connsiteY1"/>
              </a:cxn>
              <a:cxn ang="0">
                <a:pos x="connsiteX2" y="connsiteY2"/>
              </a:cxn>
              <a:cxn ang="0">
                <a:pos x="connsiteX3" y="connsiteY3"/>
              </a:cxn>
            </a:cxnLst>
            <a:rect l="l" t="t" r="r" b="b"/>
            <a:pathLst>
              <a:path w="263143" h="28648">
                <a:moveTo>
                  <a:pt x="0" y="0"/>
                </a:moveTo>
                <a:lnTo>
                  <a:pt x="263144" y="0"/>
                </a:lnTo>
                <a:lnTo>
                  <a:pt x="263144" y="28649"/>
                </a:lnTo>
                <a:lnTo>
                  <a:pt x="0" y="28649"/>
                </a:lnTo>
                <a:close/>
              </a:path>
            </a:pathLst>
          </a:custGeom>
          <a:solidFill>
            <a:srgbClr val="C4C4C4"/>
          </a:solidFill>
          <a:ln w="5300"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65C9F8DD-7763-4D29-AD4F-252BB5AA4F00}"/>
              </a:ext>
            </a:extLst>
          </p:cNvPr>
          <p:cNvSpPr/>
          <p:nvPr/>
        </p:nvSpPr>
        <p:spPr>
          <a:xfrm>
            <a:off x="4725540" y="7284627"/>
            <a:ext cx="21221" cy="21221"/>
          </a:xfrm>
          <a:custGeom>
            <a:avLst/>
            <a:gdLst>
              <a:gd name="connsiteX0" fmla="*/ 0 w 21221"/>
              <a:gd name="connsiteY0" fmla="*/ 0 h 21221"/>
              <a:gd name="connsiteX1" fmla="*/ 21221 w 21221"/>
              <a:gd name="connsiteY1" fmla="*/ 0 h 21221"/>
              <a:gd name="connsiteX2" fmla="*/ 21221 w 21221"/>
              <a:gd name="connsiteY2" fmla="*/ 21221 h 21221"/>
              <a:gd name="connsiteX3" fmla="*/ 0 w 21221"/>
              <a:gd name="connsiteY3" fmla="*/ 21221 h 21221"/>
            </a:gdLst>
            <a:ahLst/>
            <a:cxnLst>
              <a:cxn ang="0">
                <a:pos x="connsiteX0" y="connsiteY0"/>
              </a:cxn>
              <a:cxn ang="0">
                <a:pos x="connsiteX1" y="connsiteY1"/>
              </a:cxn>
              <a:cxn ang="0">
                <a:pos x="connsiteX2" y="connsiteY2"/>
              </a:cxn>
              <a:cxn ang="0">
                <a:pos x="connsiteX3" y="connsiteY3"/>
              </a:cxn>
            </a:cxnLst>
            <a:rect l="l" t="t" r="r" b="b"/>
            <a:pathLst>
              <a:path w="21221" h="21221">
                <a:moveTo>
                  <a:pt x="0" y="0"/>
                </a:moveTo>
                <a:lnTo>
                  <a:pt x="21221" y="0"/>
                </a:lnTo>
                <a:lnTo>
                  <a:pt x="21221" y="21221"/>
                </a:lnTo>
                <a:lnTo>
                  <a:pt x="0" y="21221"/>
                </a:lnTo>
                <a:close/>
              </a:path>
            </a:pathLst>
          </a:custGeom>
          <a:solidFill>
            <a:srgbClr val="DDDDDD"/>
          </a:solidFill>
          <a:ln w="5300" cap="flat">
            <a:noFill/>
            <a:prstDash val="solid"/>
            <a:miter/>
          </a:ln>
        </p:spPr>
        <p:txBody>
          <a:bodyPr rtlCol="0" anchor="ctr"/>
          <a:lstStyle/>
          <a:p>
            <a:endParaRPr lang="en-US"/>
          </a:p>
        </p:txBody>
      </p:sp>
      <p:grpSp>
        <p:nvGrpSpPr>
          <p:cNvPr id="350" name="Graphic 220">
            <a:extLst>
              <a:ext uri="{FF2B5EF4-FFF2-40B4-BE49-F238E27FC236}">
                <a16:creationId xmlns:a16="http://schemas.microsoft.com/office/drawing/2014/main" id="{6909F6B7-BC06-4115-A70C-542198E2CC35}"/>
              </a:ext>
            </a:extLst>
          </p:cNvPr>
          <p:cNvGrpSpPr/>
          <p:nvPr/>
        </p:nvGrpSpPr>
        <p:grpSpPr>
          <a:xfrm>
            <a:off x="4267161" y="6666027"/>
            <a:ext cx="1003766" cy="537958"/>
            <a:chOff x="4165557" y="6666027"/>
            <a:chExt cx="1003766" cy="537958"/>
          </a:xfrm>
        </p:grpSpPr>
        <p:sp>
          <p:nvSpPr>
            <p:cNvPr id="351" name="Freeform: Shape 350">
              <a:extLst>
                <a:ext uri="{FF2B5EF4-FFF2-40B4-BE49-F238E27FC236}">
                  <a16:creationId xmlns:a16="http://schemas.microsoft.com/office/drawing/2014/main" id="{709C9F8E-598B-4B9C-B264-8E74617F999B}"/>
                </a:ext>
              </a:extLst>
            </p:cNvPr>
            <p:cNvSpPr/>
            <p:nvPr/>
          </p:nvSpPr>
          <p:spPr>
            <a:xfrm>
              <a:off x="4276969" y="6666027"/>
              <a:ext cx="359169" cy="136877"/>
            </a:xfrm>
            <a:custGeom>
              <a:avLst/>
              <a:gdLst>
                <a:gd name="connsiteX0" fmla="*/ 0 w 359169"/>
                <a:gd name="connsiteY0" fmla="*/ 0 h 136877"/>
                <a:gd name="connsiteX1" fmla="*/ 359170 w 359169"/>
                <a:gd name="connsiteY1" fmla="*/ 0 h 136877"/>
                <a:gd name="connsiteX2" fmla="*/ 359170 w 359169"/>
                <a:gd name="connsiteY2" fmla="*/ 136877 h 136877"/>
                <a:gd name="connsiteX3" fmla="*/ 0 w 359169"/>
                <a:gd name="connsiteY3" fmla="*/ 136877 h 136877"/>
              </a:gdLst>
              <a:ahLst/>
              <a:cxnLst>
                <a:cxn ang="0">
                  <a:pos x="connsiteX0" y="connsiteY0"/>
                </a:cxn>
                <a:cxn ang="0">
                  <a:pos x="connsiteX1" y="connsiteY1"/>
                </a:cxn>
                <a:cxn ang="0">
                  <a:pos x="connsiteX2" y="connsiteY2"/>
                </a:cxn>
                <a:cxn ang="0">
                  <a:pos x="connsiteX3" y="connsiteY3"/>
                </a:cxn>
              </a:cxnLst>
              <a:rect l="l" t="t" r="r" b="b"/>
              <a:pathLst>
                <a:path w="359169" h="136877">
                  <a:moveTo>
                    <a:pt x="0" y="0"/>
                  </a:moveTo>
                  <a:lnTo>
                    <a:pt x="359170" y="0"/>
                  </a:lnTo>
                  <a:lnTo>
                    <a:pt x="359170" y="136877"/>
                  </a:lnTo>
                  <a:lnTo>
                    <a:pt x="0" y="136877"/>
                  </a:lnTo>
                  <a:close/>
                </a:path>
              </a:pathLst>
            </a:custGeom>
            <a:solidFill>
              <a:srgbClr val="7B83EB"/>
            </a:solidFill>
            <a:ln w="530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25B4D908-7216-4833-8F46-4B702E5DFF9F}"/>
                </a:ext>
              </a:extLst>
            </p:cNvPr>
            <p:cNvSpPr/>
            <p:nvPr/>
          </p:nvSpPr>
          <p:spPr>
            <a:xfrm>
              <a:off x="4165557" y="6666027"/>
              <a:ext cx="111411" cy="136877"/>
            </a:xfrm>
            <a:custGeom>
              <a:avLst/>
              <a:gdLst>
                <a:gd name="connsiteX0" fmla="*/ 0 w 111411"/>
                <a:gd name="connsiteY0" fmla="*/ 0 h 136877"/>
                <a:gd name="connsiteX1" fmla="*/ 111412 w 111411"/>
                <a:gd name="connsiteY1" fmla="*/ 0 h 136877"/>
                <a:gd name="connsiteX2" fmla="*/ 111412 w 111411"/>
                <a:gd name="connsiteY2" fmla="*/ 136877 h 136877"/>
                <a:gd name="connsiteX3" fmla="*/ 0 w 111411"/>
                <a:gd name="connsiteY3" fmla="*/ 136877 h 136877"/>
              </a:gdLst>
              <a:ahLst/>
              <a:cxnLst>
                <a:cxn ang="0">
                  <a:pos x="connsiteX0" y="connsiteY0"/>
                </a:cxn>
                <a:cxn ang="0">
                  <a:pos x="connsiteX1" y="connsiteY1"/>
                </a:cxn>
                <a:cxn ang="0">
                  <a:pos x="connsiteX2" y="connsiteY2"/>
                </a:cxn>
                <a:cxn ang="0">
                  <a:pos x="connsiteX3" y="connsiteY3"/>
                </a:cxn>
              </a:cxnLst>
              <a:rect l="l" t="t" r="r" b="b"/>
              <a:pathLst>
                <a:path w="111411" h="136877">
                  <a:moveTo>
                    <a:pt x="0" y="0"/>
                  </a:moveTo>
                  <a:lnTo>
                    <a:pt x="111412" y="0"/>
                  </a:lnTo>
                  <a:lnTo>
                    <a:pt x="111412" y="136877"/>
                  </a:lnTo>
                  <a:lnTo>
                    <a:pt x="0" y="136877"/>
                  </a:lnTo>
                  <a:close/>
                </a:path>
              </a:pathLst>
            </a:custGeom>
            <a:solidFill>
              <a:srgbClr val="4B53BC"/>
            </a:solidFill>
            <a:ln w="530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8D5AD1F-A50C-45AC-98B2-AC974E41FA46}"/>
                </a:ext>
              </a:extLst>
            </p:cNvPr>
            <p:cNvSpPr/>
            <p:nvPr/>
          </p:nvSpPr>
          <p:spPr>
            <a:xfrm>
              <a:off x="4165557" y="6855958"/>
              <a:ext cx="470581" cy="42973"/>
            </a:xfrm>
            <a:custGeom>
              <a:avLst/>
              <a:gdLst>
                <a:gd name="connsiteX0" fmla="*/ 0 w 470581"/>
                <a:gd name="connsiteY0" fmla="*/ 0 h 42973"/>
                <a:gd name="connsiteX1" fmla="*/ 470582 w 470581"/>
                <a:gd name="connsiteY1" fmla="*/ 0 h 42973"/>
                <a:gd name="connsiteX2" fmla="*/ 470582 w 470581"/>
                <a:gd name="connsiteY2" fmla="*/ 42973 h 42973"/>
                <a:gd name="connsiteX3" fmla="*/ 0 w 470581"/>
                <a:gd name="connsiteY3" fmla="*/ 42973 h 42973"/>
              </a:gdLst>
              <a:ahLst/>
              <a:cxnLst>
                <a:cxn ang="0">
                  <a:pos x="connsiteX0" y="connsiteY0"/>
                </a:cxn>
                <a:cxn ang="0">
                  <a:pos x="connsiteX1" y="connsiteY1"/>
                </a:cxn>
                <a:cxn ang="0">
                  <a:pos x="connsiteX2" y="connsiteY2"/>
                </a:cxn>
                <a:cxn ang="0">
                  <a:pos x="connsiteX3" y="connsiteY3"/>
                </a:cxn>
              </a:cxnLst>
              <a:rect l="l" t="t" r="r" b="b"/>
              <a:pathLst>
                <a:path w="470581" h="42973">
                  <a:moveTo>
                    <a:pt x="0" y="0"/>
                  </a:moveTo>
                  <a:lnTo>
                    <a:pt x="470582" y="0"/>
                  </a:lnTo>
                  <a:lnTo>
                    <a:pt x="470582" y="42973"/>
                  </a:lnTo>
                  <a:lnTo>
                    <a:pt x="0" y="42973"/>
                  </a:lnTo>
                  <a:close/>
                </a:path>
              </a:pathLst>
            </a:custGeom>
            <a:solidFill>
              <a:srgbClr val="E6E6E6"/>
            </a:solidFill>
            <a:ln w="5300"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057CA498-FD60-4FDD-A175-E25E613BF6B1}"/>
                </a:ext>
              </a:extLst>
            </p:cNvPr>
            <p:cNvSpPr/>
            <p:nvPr/>
          </p:nvSpPr>
          <p:spPr>
            <a:xfrm>
              <a:off x="4165557" y="6932354"/>
              <a:ext cx="470581" cy="42973"/>
            </a:xfrm>
            <a:custGeom>
              <a:avLst/>
              <a:gdLst>
                <a:gd name="connsiteX0" fmla="*/ 0 w 470581"/>
                <a:gd name="connsiteY0" fmla="*/ 0 h 42973"/>
                <a:gd name="connsiteX1" fmla="*/ 470582 w 470581"/>
                <a:gd name="connsiteY1" fmla="*/ 0 h 42973"/>
                <a:gd name="connsiteX2" fmla="*/ 470582 w 470581"/>
                <a:gd name="connsiteY2" fmla="*/ 42973 h 42973"/>
                <a:gd name="connsiteX3" fmla="*/ 0 w 470581"/>
                <a:gd name="connsiteY3" fmla="*/ 42973 h 42973"/>
              </a:gdLst>
              <a:ahLst/>
              <a:cxnLst>
                <a:cxn ang="0">
                  <a:pos x="connsiteX0" y="connsiteY0"/>
                </a:cxn>
                <a:cxn ang="0">
                  <a:pos x="connsiteX1" y="connsiteY1"/>
                </a:cxn>
                <a:cxn ang="0">
                  <a:pos x="connsiteX2" y="connsiteY2"/>
                </a:cxn>
                <a:cxn ang="0">
                  <a:pos x="connsiteX3" y="connsiteY3"/>
                </a:cxn>
              </a:cxnLst>
              <a:rect l="l" t="t" r="r" b="b"/>
              <a:pathLst>
                <a:path w="470581" h="42973">
                  <a:moveTo>
                    <a:pt x="0" y="0"/>
                  </a:moveTo>
                  <a:lnTo>
                    <a:pt x="470582" y="0"/>
                  </a:lnTo>
                  <a:lnTo>
                    <a:pt x="470582" y="42973"/>
                  </a:lnTo>
                  <a:lnTo>
                    <a:pt x="0" y="42973"/>
                  </a:lnTo>
                  <a:close/>
                </a:path>
              </a:pathLst>
            </a:custGeom>
            <a:solidFill>
              <a:srgbClr val="E6E6E6"/>
            </a:solidFill>
            <a:ln w="5300"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A80EE38-2AE1-43E6-A47D-B91A9B2FBDC4}"/>
                </a:ext>
              </a:extLst>
            </p:cNvPr>
            <p:cNvSpPr/>
            <p:nvPr/>
          </p:nvSpPr>
          <p:spPr>
            <a:xfrm>
              <a:off x="4165557" y="7008751"/>
              <a:ext cx="470581" cy="42973"/>
            </a:xfrm>
            <a:custGeom>
              <a:avLst/>
              <a:gdLst>
                <a:gd name="connsiteX0" fmla="*/ 0 w 470581"/>
                <a:gd name="connsiteY0" fmla="*/ 0 h 42973"/>
                <a:gd name="connsiteX1" fmla="*/ 470582 w 470581"/>
                <a:gd name="connsiteY1" fmla="*/ 0 h 42973"/>
                <a:gd name="connsiteX2" fmla="*/ 470582 w 470581"/>
                <a:gd name="connsiteY2" fmla="*/ 42973 h 42973"/>
                <a:gd name="connsiteX3" fmla="*/ 0 w 470581"/>
                <a:gd name="connsiteY3" fmla="*/ 42973 h 42973"/>
              </a:gdLst>
              <a:ahLst/>
              <a:cxnLst>
                <a:cxn ang="0">
                  <a:pos x="connsiteX0" y="connsiteY0"/>
                </a:cxn>
                <a:cxn ang="0">
                  <a:pos x="connsiteX1" y="connsiteY1"/>
                </a:cxn>
                <a:cxn ang="0">
                  <a:pos x="connsiteX2" y="connsiteY2"/>
                </a:cxn>
                <a:cxn ang="0">
                  <a:pos x="connsiteX3" y="connsiteY3"/>
                </a:cxn>
              </a:cxnLst>
              <a:rect l="l" t="t" r="r" b="b"/>
              <a:pathLst>
                <a:path w="470581" h="42973">
                  <a:moveTo>
                    <a:pt x="0" y="0"/>
                  </a:moveTo>
                  <a:lnTo>
                    <a:pt x="470582" y="0"/>
                  </a:lnTo>
                  <a:lnTo>
                    <a:pt x="470582" y="42973"/>
                  </a:lnTo>
                  <a:lnTo>
                    <a:pt x="0" y="42973"/>
                  </a:lnTo>
                  <a:close/>
                </a:path>
              </a:pathLst>
            </a:custGeom>
            <a:solidFill>
              <a:srgbClr val="E6E6E6"/>
            </a:solidFill>
            <a:ln w="5300"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BFB29477-35B6-4712-8636-7D38F6AD2E94}"/>
                </a:ext>
              </a:extLst>
            </p:cNvPr>
            <p:cNvSpPr/>
            <p:nvPr/>
          </p:nvSpPr>
          <p:spPr>
            <a:xfrm>
              <a:off x="4165557" y="7084617"/>
              <a:ext cx="470581" cy="42973"/>
            </a:xfrm>
            <a:custGeom>
              <a:avLst/>
              <a:gdLst>
                <a:gd name="connsiteX0" fmla="*/ 0 w 470581"/>
                <a:gd name="connsiteY0" fmla="*/ 0 h 42973"/>
                <a:gd name="connsiteX1" fmla="*/ 470582 w 470581"/>
                <a:gd name="connsiteY1" fmla="*/ 0 h 42973"/>
                <a:gd name="connsiteX2" fmla="*/ 470582 w 470581"/>
                <a:gd name="connsiteY2" fmla="*/ 42973 h 42973"/>
                <a:gd name="connsiteX3" fmla="*/ 0 w 470581"/>
                <a:gd name="connsiteY3" fmla="*/ 42973 h 42973"/>
              </a:gdLst>
              <a:ahLst/>
              <a:cxnLst>
                <a:cxn ang="0">
                  <a:pos x="connsiteX0" y="connsiteY0"/>
                </a:cxn>
                <a:cxn ang="0">
                  <a:pos x="connsiteX1" y="connsiteY1"/>
                </a:cxn>
                <a:cxn ang="0">
                  <a:pos x="connsiteX2" y="connsiteY2"/>
                </a:cxn>
                <a:cxn ang="0">
                  <a:pos x="connsiteX3" y="connsiteY3"/>
                </a:cxn>
              </a:cxnLst>
              <a:rect l="l" t="t" r="r" b="b"/>
              <a:pathLst>
                <a:path w="470581" h="42973">
                  <a:moveTo>
                    <a:pt x="0" y="0"/>
                  </a:moveTo>
                  <a:lnTo>
                    <a:pt x="470582" y="0"/>
                  </a:lnTo>
                  <a:lnTo>
                    <a:pt x="470582" y="42973"/>
                  </a:lnTo>
                  <a:lnTo>
                    <a:pt x="0" y="42973"/>
                  </a:lnTo>
                  <a:close/>
                </a:path>
              </a:pathLst>
            </a:custGeom>
            <a:solidFill>
              <a:srgbClr val="E6E6E6"/>
            </a:solidFill>
            <a:ln w="5300"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5CE43B0B-2E5E-4524-AF7F-D594522D6F6C}"/>
                </a:ext>
              </a:extLst>
            </p:cNvPr>
            <p:cNvSpPr/>
            <p:nvPr/>
          </p:nvSpPr>
          <p:spPr>
            <a:xfrm>
              <a:off x="4165557" y="7161013"/>
              <a:ext cx="470581" cy="42973"/>
            </a:xfrm>
            <a:custGeom>
              <a:avLst/>
              <a:gdLst>
                <a:gd name="connsiteX0" fmla="*/ 0 w 470581"/>
                <a:gd name="connsiteY0" fmla="*/ 0 h 42973"/>
                <a:gd name="connsiteX1" fmla="*/ 470582 w 470581"/>
                <a:gd name="connsiteY1" fmla="*/ 0 h 42973"/>
                <a:gd name="connsiteX2" fmla="*/ 470582 w 470581"/>
                <a:gd name="connsiteY2" fmla="*/ 42973 h 42973"/>
                <a:gd name="connsiteX3" fmla="*/ 0 w 470581"/>
                <a:gd name="connsiteY3" fmla="*/ 42973 h 42973"/>
              </a:gdLst>
              <a:ahLst/>
              <a:cxnLst>
                <a:cxn ang="0">
                  <a:pos x="connsiteX0" y="connsiteY0"/>
                </a:cxn>
                <a:cxn ang="0">
                  <a:pos x="connsiteX1" y="connsiteY1"/>
                </a:cxn>
                <a:cxn ang="0">
                  <a:pos x="connsiteX2" y="connsiteY2"/>
                </a:cxn>
                <a:cxn ang="0">
                  <a:pos x="connsiteX3" y="connsiteY3"/>
                </a:cxn>
              </a:cxnLst>
              <a:rect l="l" t="t" r="r" b="b"/>
              <a:pathLst>
                <a:path w="470581" h="42973">
                  <a:moveTo>
                    <a:pt x="0" y="0"/>
                  </a:moveTo>
                  <a:lnTo>
                    <a:pt x="470582" y="0"/>
                  </a:lnTo>
                  <a:lnTo>
                    <a:pt x="470582" y="42973"/>
                  </a:lnTo>
                  <a:lnTo>
                    <a:pt x="0" y="42973"/>
                  </a:lnTo>
                  <a:close/>
                </a:path>
              </a:pathLst>
            </a:custGeom>
            <a:solidFill>
              <a:srgbClr val="E6E6E6"/>
            </a:solidFill>
            <a:ln w="5300"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0FF6532-5AD8-45F2-A347-3CC2E7983754}"/>
                </a:ext>
              </a:extLst>
            </p:cNvPr>
            <p:cNvSpPr/>
            <p:nvPr/>
          </p:nvSpPr>
          <p:spPr>
            <a:xfrm>
              <a:off x="4684417" y="666602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9EA2A26A-5B5D-4A22-A4FC-D82F8FD10EA0}"/>
                </a:ext>
              </a:extLst>
            </p:cNvPr>
            <p:cNvSpPr/>
            <p:nvPr/>
          </p:nvSpPr>
          <p:spPr>
            <a:xfrm>
              <a:off x="4861615" y="666602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5B3D9E8A-8E31-4BE9-BB72-21CC26DBF948}"/>
                </a:ext>
              </a:extLst>
            </p:cNvPr>
            <p:cNvSpPr/>
            <p:nvPr/>
          </p:nvSpPr>
          <p:spPr>
            <a:xfrm>
              <a:off x="5039343" y="666602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0B56B93E-0D0D-4A83-81EC-06EAC39765D9}"/>
                </a:ext>
              </a:extLst>
            </p:cNvPr>
            <p:cNvSpPr/>
            <p:nvPr/>
          </p:nvSpPr>
          <p:spPr>
            <a:xfrm>
              <a:off x="4684417" y="686550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7863ADFE-9A97-4590-ACE7-00D6FC6CF885}"/>
                </a:ext>
              </a:extLst>
            </p:cNvPr>
            <p:cNvSpPr/>
            <p:nvPr/>
          </p:nvSpPr>
          <p:spPr>
            <a:xfrm>
              <a:off x="4861615" y="686550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E5B38A9C-0883-4E7B-86BB-F424BB80ACC8}"/>
                </a:ext>
              </a:extLst>
            </p:cNvPr>
            <p:cNvSpPr/>
            <p:nvPr/>
          </p:nvSpPr>
          <p:spPr>
            <a:xfrm>
              <a:off x="5039343" y="6865507"/>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DF5C97EB-8AFD-4259-811F-FF4B651A02B1}"/>
                </a:ext>
              </a:extLst>
            </p:cNvPr>
            <p:cNvSpPr/>
            <p:nvPr/>
          </p:nvSpPr>
          <p:spPr>
            <a:xfrm>
              <a:off x="4684417" y="7064456"/>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1F1FBFA6-3806-4860-A8A8-9185CEF777E6}"/>
                </a:ext>
              </a:extLst>
            </p:cNvPr>
            <p:cNvSpPr/>
            <p:nvPr/>
          </p:nvSpPr>
          <p:spPr>
            <a:xfrm>
              <a:off x="4861615" y="7064456"/>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D410265A-8682-4924-B52E-A4D93E97B2B7}"/>
                </a:ext>
              </a:extLst>
            </p:cNvPr>
            <p:cNvSpPr/>
            <p:nvPr/>
          </p:nvSpPr>
          <p:spPr>
            <a:xfrm>
              <a:off x="5039343" y="7064456"/>
              <a:ext cx="129980" cy="138999"/>
            </a:xfrm>
            <a:custGeom>
              <a:avLst/>
              <a:gdLst>
                <a:gd name="connsiteX0" fmla="*/ 0 w 129980"/>
                <a:gd name="connsiteY0" fmla="*/ 0 h 138999"/>
                <a:gd name="connsiteX1" fmla="*/ 129980 w 129980"/>
                <a:gd name="connsiteY1" fmla="*/ 0 h 138999"/>
                <a:gd name="connsiteX2" fmla="*/ 129980 w 129980"/>
                <a:gd name="connsiteY2" fmla="*/ 138999 h 138999"/>
                <a:gd name="connsiteX3" fmla="*/ 0 w 129980"/>
                <a:gd name="connsiteY3" fmla="*/ 138999 h 138999"/>
              </a:gdLst>
              <a:ahLst/>
              <a:cxnLst>
                <a:cxn ang="0">
                  <a:pos x="connsiteX0" y="connsiteY0"/>
                </a:cxn>
                <a:cxn ang="0">
                  <a:pos x="connsiteX1" y="connsiteY1"/>
                </a:cxn>
                <a:cxn ang="0">
                  <a:pos x="connsiteX2" y="connsiteY2"/>
                </a:cxn>
                <a:cxn ang="0">
                  <a:pos x="connsiteX3" y="connsiteY3"/>
                </a:cxn>
              </a:cxnLst>
              <a:rect l="l" t="t" r="r" b="b"/>
              <a:pathLst>
                <a:path w="129980" h="138999">
                  <a:moveTo>
                    <a:pt x="0" y="0"/>
                  </a:moveTo>
                  <a:lnTo>
                    <a:pt x="129980" y="0"/>
                  </a:lnTo>
                  <a:lnTo>
                    <a:pt x="129980" y="138999"/>
                  </a:lnTo>
                  <a:lnTo>
                    <a:pt x="0" y="138999"/>
                  </a:lnTo>
                  <a:close/>
                </a:path>
              </a:pathLst>
            </a:custGeom>
            <a:solidFill>
              <a:srgbClr val="E6E6E6"/>
            </a:solidFill>
            <a:ln w="5300" cap="flat">
              <a:noFill/>
              <a:prstDash val="solid"/>
              <a:miter/>
            </a:ln>
          </p:spPr>
          <p:txBody>
            <a:bodyPr rtlCol="0" anchor="ctr"/>
            <a:lstStyle/>
            <a:p>
              <a:endParaRPr lang="en-US"/>
            </a:p>
          </p:txBody>
        </p:sp>
      </p:grpSp>
      <p:grpSp>
        <p:nvGrpSpPr>
          <p:cNvPr id="603" name="Group 602">
            <a:extLst>
              <a:ext uri="{FF2B5EF4-FFF2-40B4-BE49-F238E27FC236}">
                <a16:creationId xmlns:a16="http://schemas.microsoft.com/office/drawing/2014/main" id="{F0847DD5-15B9-4B24-8B60-B36B0EB061CD}"/>
              </a:ext>
            </a:extLst>
          </p:cNvPr>
          <p:cNvGrpSpPr/>
          <p:nvPr/>
        </p:nvGrpSpPr>
        <p:grpSpPr>
          <a:xfrm>
            <a:off x="2093573" y="7255189"/>
            <a:ext cx="444568" cy="333173"/>
            <a:chOff x="1991969" y="7255189"/>
            <a:chExt cx="444568" cy="333173"/>
          </a:xfrm>
        </p:grpSpPr>
        <p:sp>
          <p:nvSpPr>
            <p:cNvPr id="376" name="Freeform: Shape 375">
              <a:extLst>
                <a:ext uri="{FF2B5EF4-FFF2-40B4-BE49-F238E27FC236}">
                  <a16:creationId xmlns:a16="http://schemas.microsoft.com/office/drawing/2014/main" id="{56A1A004-080A-4F73-9815-FC91E587FD26}"/>
                </a:ext>
              </a:extLst>
            </p:cNvPr>
            <p:cNvSpPr/>
            <p:nvPr/>
          </p:nvSpPr>
          <p:spPr>
            <a:xfrm>
              <a:off x="1991969" y="7255189"/>
              <a:ext cx="443393" cy="19099"/>
            </a:xfrm>
            <a:custGeom>
              <a:avLst/>
              <a:gdLst>
                <a:gd name="connsiteX0" fmla="*/ 0 w 927899"/>
                <a:gd name="connsiteY0" fmla="*/ 0 h 19099"/>
                <a:gd name="connsiteX1" fmla="*/ 927900 w 927899"/>
                <a:gd name="connsiteY1" fmla="*/ 0 h 19099"/>
                <a:gd name="connsiteX2" fmla="*/ 927900 w 927899"/>
                <a:gd name="connsiteY2" fmla="*/ 19099 h 19099"/>
                <a:gd name="connsiteX3" fmla="*/ 0 w 927899"/>
                <a:gd name="connsiteY3" fmla="*/ 19099 h 19099"/>
              </a:gdLst>
              <a:ahLst/>
              <a:cxnLst>
                <a:cxn ang="0">
                  <a:pos x="connsiteX0" y="connsiteY0"/>
                </a:cxn>
                <a:cxn ang="0">
                  <a:pos x="connsiteX1" y="connsiteY1"/>
                </a:cxn>
                <a:cxn ang="0">
                  <a:pos x="connsiteX2" y="connsiteY2"/>
                </a:cxn>
                <a:cxn ang="0">
                  <a:pos x="connsiteX3" y="connsiteY3"/>
                </a:cxn>
              </a:cxnLst>
              <a:rect l="l" t="t" r="r" b="b"/>
              <a:pathLst>
                <a:path w="927899" h="19099">
                  <a:moveTo>
                    <a:pt x="0" y="0"/>
                  </a:moveTo>
                  <a:lnTo>
                    <a:pt x="927900" y="0"/>
                  </a:lnTo>
                  <a:lnTo>
                    <a:pt x="927900" y="19099"/>
                  </a:lnTo>
                  <a:lnTo>
                    <a:pt x="0" y="19099"/>
                  </a:lnTo>
                  <a:close/>
                </a:path>
              </a:pathLst>
            </a:custGeom>
            <a:solidFill>
              <a:srgbClr val="4B53BC"/>
            </a:solidFill>
            <a:ln w="5300"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9DB3DAF2-C46E-47D2-A506-8A747B4CFD34}"/>
                </a:ext>
              </a:extLst>
            </p:cNvPr>
            <p:cNvSpPr/>
            <p:nvPr/>
          </p:nvSpPr>
          <p:spPr>
            <a:xfrm>
              <a:off x="2018495" y="7274288"/>
              <a:ext cx="418042" cy="314074"/>
            </a:xfrm>
            <a:custGeom>
              <a:avLst/>
              <a:gdLst>
                <a:gd name="connsiteX0" fmla="*/ 0 w 874846"/>
                <a:gd name="connsiteY0" fmla="*/ 0 h 314074"/>
                <a:gd name="connsiteX1" fmla="*/ 874847 w 874846"/>
                <a:gd name="connsiteY1" fmla="*/ 0 h 314074"/>
                <a:gd name="connsiteX2" fmla="*/ 874847 w 874846"/>
                <a:gd name="connsiteY2" fmla="*/ 314075 h 314074"/>
                <a:gd name="connsiteX3" fmla="*/ 0 w 874846"/>
                <a:gd name="connsiteY3" fmla="*/ 314075 h 314074"/>
              </a:gdLst>
              <a:ahLst/>
              <a:cxnLst>
                <a:cxn ang="0">
                  <a:pos x="connsiteX0" y="connsiteY0"/>
                </a:cxn>
                <a:cxn ang="0">
                  <a:pos x="connsiteX1" y="connsiteY1"/>
                </a:cxn>
                <a:cxn ang="0">
                  <a:pos x="connsiteX2" y="connsiteY2"/>
                </a:cxn>
                <a:cxn ang="0">
                  <a:pos x="connsiteX3" y="connsiteY3"/>
                </a:cxn>
              </a:cxnLst>
              <a:rect l="l" t="t" r="r" b="b"/>
              <a:pathLst>
                <a:path w="874846" h="314074">
                  <a:moveTo>
                    <a:pt x="0" y="0"/>
                  </a:moveTo>
                  <a:lnTo>
                    <a:pt x="874847" y="0"/>
                  </a:lnTo>
                  <a:lnTo>
                    <a:pt x="874847" y="314075"/>
                  </a:lnTo>
                  <a:lnTo>
                    <a:pt x="0" y="314075"/>
                  </a:lnTo>
                  <a:close/>
                </a:path>
              </a:pathLst>
            </a:custGeom>
            <a:solidFill>
              <a:srgbClr val="4B53BC"/>
            </a:solidFill>
            <a:ln w="5300"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95993245-678E-4971-A4A3-67EDF07BC13E}"/>
                </a:ext>
              </a:extLst>
            </p:cNvPr>
            <p:cNvSpPr/>
            <p:nvPr/>
          </p:nvSpPr>
          <p:spPr>
            <a:xfrm>
              <a:off x="2018495" y="7274288"/>
              <a:ext cx="417789" cy="44034"/>
            </a:xfrm>
            <a:custGeom>
              <a:avLst/>
              <a:gdLst>
                <a:gd name="connsiteX0" fmla="*/ 874316 w 874316"/>
                <a:gd name="connsiteY0" fmla="*/ 44034 h 44034"/>
                <a:gd name="connsiteX1" fmla="*/ 0 w 874316"/>
                <a:gd name="connsiteY1" fmla="*/ 0 h 44034"/>
                <a:gd name="connsiteX2" fmla="*/ 874316 w 874316"/>
                <a:gd name="connsiteY2" fmla="*/ 0 h 44034"/>
              </a:gdLst>
              <a:ahLst/>
              <a:cxnLst>
                <a:cxn ang="0">
                  <a:pos x="connsiteX0" y="connsiteY0"/>
                </a:cxn>
                <a:cxn ang="0">
                  <a:pos x="connsiteX1" y="connsiteY1"/>
                </a:cxn>
                <a:cxn ang="0">
                  <a:pos x="connsiteX2" y="connsiteY2"/>
                </a:cxn>
              </a:cxnLst>
              <a:rect l="l" t="t" r="r" b="b"/>
              <a:pathLst>
                <a:path w="874316" h="44034">
                  <a:moveTo>
                    <a:pt x="874316" y="44034"/>
                  </a:moveTo>
                  <a:lnTo>
                    <a:pt x="0" y="0"/>
                  </a:lnTo>
                  <a:lnTo>
                    <a:pt x="874316" y="0"/>
                  </a:lnTo>
                  <a:close/>
                </a:path>
              </a:pathLst>
            </a:custGeom>
            <a:solidFill>
              <a:srgbClr val="252A65"/>
            </a:solidFill>
            <a:ln w="5300" cap="flat">
              <a:noFill/>
              <a:prstDash val="solid"/>
              <a:miter/>
            </a:ln>
          </p:spPr>
          <p:txBody>
            <a:bodyPr rtlCol="0" anchor="ctr"/>
            <a:lstStyle/>
            <a:p>
              <a:endParaRPr lang="en-US"/>
            </a:p>
          </p:txBody>
        </p:sp>
      </p:grpSp>
      <p:sp>
        <p:nvSpPr>
          <p:cNvPr id="380" name="Freeform: Shape 379">
            <a:extLst>
              <a:ext uri="{FF2B5EF4-FFF2-40B4-BE49-F238E27FC236}">
                <a16:creationId xmlns:a16="http://schemas.microsoft.com/office/drawing/2014/main" id="{CD26E2C9-CBC8-44F9-B3C8-A59EC7C0B5F7}"/>
              </a:ext>
            </a:extLst>
          </p:cNvPr>
          <p:cNvSpPr/>
          <p:nvPr/>
        </p:nvSpPr>
        <p:spPr>
          <a:xfrm>
            <a:off x="2035687" y="7565550"/>
            <a:ext cx="117305" cy="57297"/>
          </a:xfrm>
          <a:custGeom>
            <a:avLst/>
            <a:gdLst>
              <a:gd name="connsiteX0" fmla="*/ 3241 w 117305"/>
              <a:gd name="connsiteY0" fmla="*/ 11672 h 57297"/>
              <a:gd name="connsiteX1" fmla="*/ 58 w 117305"/>
              <a:gd name="connsiteY1" fmla="*/ 49870 h 57297"/>
              <a:gd name="connsiteX2" fmla="*/ 6955 w 117305"/>
              <a:gd name="connsiteY2" fmla="*/ 57297 h 57297"/>
              <a:gd name="connsiteX3" fmla="*/ 106695 w 117305"/>
              <a:gd name="connsiteY3" fmla="*/ 57297 h 57297"/>
              <a:gd name="connsiteX4" fmla="*/ 117305 w 117305"/>
              <a:gd name="connsiteY4" fmla="*/ 47748 h 57297"/>
              <a:gd name="connsiteX5" fmla="*/ 112000 w 117305"/>
              <a:gd name="connsiteY5" fmla="*/ 40851 h 57297"/>
              <a:gd name="connsiteX6" fmla="*/ 66374 w 117305"/>
              <a:gd name="connsiteY6" fmla="*/ 31832 h 57297"/>
              <a:gd name="connsiteX7" fmla="*/ 40378 w 117305"/>
              <a:gd name="connsiteY7" fmla="*/ 0 h 57297"/>
              <a:gd name="connsiteX8" fmla="*/ 3241 w 117305"/>
              <a:gd name="connsiteY8" fmla="*/ 11672 h 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05" h="57297">
                <a:moveTo>
                  <a:pt x="3241" y="11672"/>
                </a:moveTo>
                <a:lnTo>
                  <a:pt x="58" y="49870"/>
                </a:lnTo>
                <a:cubicBezTo>
                  <a:pt x="-473" y="54114"/>
                  <a:pt x="2711" y="57297"/>
                  <a:pt x="6955" y="57297"/>
                </a:cubicBezTo>
                <a:lnTo>
                  <a:pt x="106695" y="57297"/>
                </a:lnTo>
                <a:cubicBezTo>
                  <a:pt x="112000" y="57297"/>
                  <a:pt x="116775" y="53053"/>
                  <a:pt x="117305" y="47748"/>
                </a:cubicBezTo>
                <a:cubicBezTo>
                  <a:pt x="117305" y="44565"/>
                  <a:pt x="115183" y="41381"/>
                  <a:pt x="112000" y="40851"/>
                </a:cubicBezTo>
                <a:lnTo>
                  <a:pt x="66374" y="31832"/>
                </a:lnTo>
                <a:lnTo>
                  <a:pt x="40378" y="0"/>
                </a:lnTo>
                <a:lnTo>
                  <a:pt x="3241" y="11672"/>
                </a:lnTo>
                <a:close/>
              </a:path>
            </a:pathLst>
          </a:custGeom>
          <a:solidFill>
            <a:srgbClr val="000000"/>
          </a:solidFill>
          <a:ln w="5300"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8876EDB6-B78B-4B0C-B9DA-0096740A5047}"/>
              </a:ext>
            </a:extLst>
          </p:cNvPr>
          <p:cNvSpPr/>
          <p:nvPr/>
        </p:nvSpPr>
        <p:spPr>
          <a:xfrm>
            <a:off x="1927458" y="7571386"/>
            <a:ext cx="117305" cy="57297"/>
          </a:xfrm>
          <a:custGeom>
            <a:avLst/>
            <a:gdLst>
              <a:gd name="connsiteX0" fmla="*/ 3241 w 117305"/>
              <a:gd name="connsiteY0" fmla="*/ 11672 h 57297"/>
              <a:gd name="connsiteX1" fmla="*/ 58 w 117305"/>
              <a:gd name="connsiteY1" fmla="*/ 49870 h 57297"/>
              <a:gd name="connsiteX2" fmla="*/ 6955 w 117305"/>
              <a:gd name="connsiteY2" fmla="*/ 57297 h 57297"/>
              <a:gd name="connsiteX3" fmla="*/ 106695 w 117305"/>
              <a:gd name="connsiteY3" fmla="*/ 57297 h 57297"/>
              <a:gd name="connsiteX4" fmla="*/ 117305 w 117305"/>
              <a:gd name="connsiteY4" fmla="*/ 47748 h 57297"/>
              <a:gd name="connsiteX5" fmla="*/ 112000 w 117305"/>
              <a:gd name="connsiteY5" fmla="*/ 40851 h 57297"/>
              <a:gd name="connsiteX6" fmla="*/ 66374 w 117305"/>
              <a:gd name="connsiteY6" fmla="*/ 31832 h 57297"/>
              <a:gd name="connsiteX7" fmla="*/ 40378 w 117305"/>
              <a:gd name="connsiteY7" fmla="*/ 0 h 57297"/>
              <a:gd name="connsiteX8" fmla="*/ 3241 w 117305"/>
              <a:gd name="connsiteY8" fmla="*/ 11672 h 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05" h="57297">
                <a:moveTo>
                  <a:pt x="3241" y="11672"/>
                </a:moveTo>
                <a:lnTo>
                  <a:pt x="58" y="49870"/>
                </a:lnTo>
                <a:cubicBezTo>
                  <a:pt x="-473" y="54114"/>
                  <a:pt x="2711" y="57297"/>
                  <a:pt x="6955" y="57297"/>
                </a:cubicBezTo>
                <a:lnTo>
                  <a:pt x="106695" y="57297"/>
                </a:lnTo>
                <a:cubicBezTo>
                  <a:pt x="112000" y="57297"/>
                  <a:pt x="116775" y="53053"/>
                  <a:pt x="117305" y="47748"/>
                </a:cubicBezTo>
                <a:cubicBezTo>
                  <a:pt x="117305" y="44565"/>
                  <a:pt x="115183" y="41381"/>
                  <a:pt x="112000" y="40851"/>
                </a:cubicBezTo>
                <a:lnTo>
                  <a:pt x="66374" y="31832"/>
                </a:lnTo>
                <a:lnTo>
                  <a:pt x="40378" y="0"/>
                </a:lnTo>
                <a:lnTo>
                  <a:pt x="3241" y="11672"/>
                </a:lnTo>
                <a:close/>
              </a:path>
            </a:pathLst>
          </a:custGeom>
          <a:solidFill>
            <a:srgbClr val="000000"/>
          </a:solidFill>
          <a:ln w="5300"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55E451D3-A699-48D3-AD55-13A8EECB1CAC}"/>
              </a:ext>
            </a:extLst>
          </p:cNvPr>
          <p:cNvSpPr/>
          <p:nvPr/>
        </p:nvSpPr>
        <p:spPr>
          <a:xfrm>
            <a:off x="1954573" y="6847010"/>
            <a:ext cx="150557" cy="157768"/>
          </a:xfrm>
          <a:custGeom>
            <a:avLst/>
            <a:gdLst>
              <a:gd name="connsiteX0" fmla="*/ 149079 w 150557"/>
              <a:gd name="connsiteY0" fmla="*/ 90391 h 157768"/>
              <a:gd name="connsiteX1" fmla="*/ 141121 w 150557"/>
              <a:gd name="connsiteY1" fmla="*/ 78719 h 157768"/>
              <a:gd name="connsiteX2" fmla="*/ 141121 w 150557"/>
              <a:gd name="connsiteY2" fmla="*/ 78719 h 157768"/>
              <a:gd name="connsiteX3" fmla="*/ 141121 w 150557"/>
              <a:gd name="connsiteY3" fmla="*/ 77658 h 157768"/>
              <a:gd name="connsiteX4" fmla="*/ 93374 w 150557"/>
              <a:gd name="connsiteY4" fmla="*/ 1792 h 157768"/>
              <a:gd name="connsiteX5" fmla="*/ 13794 w 150557"/>
              <a:gd name="connsiteY5" fmla="*/ 58028 h 157768"/>
              <a:gd name="connsiteX6" fmla="*/ 29710 w 150557"/>
              <a:gd name="connsiteY6" fmla="*/ 106837 h 157768"/>
              <a:gd name="connsiteX7" fmla="*/ 0 w 150557"/>
              <a:gd name="connsiteY7" fmla="*/ 142913 h 157768"/>
              <a:gd name="connsiteX8" fmla="*/ 58358 w 150557"/>
              <a:gd name="connsiteY8" fmla="*/ 157768 h 157768"/>
              <a:gd name="connsiteX9" fmla="*/ 68969 w 150557"/>
              <a:gd name="connsiteY9" fmla="*/ 146096 h 157768"/>
              <a:gd name="connsiteX10" fmla="*/ 102923 w 150557"/>
              <a:gd name="connsiteY10" fmla="*/ 134425 h 157768"/>
              <a:gd name="connsiteX11" fmla="*/ 103454 w 150557"/>
              <a:gd name="connsiteY11" fmla="*/ 134425 h 157768"/>
              <a:gd name="connsiteX12" fmla="*/ 134225 w 150557"/>
              <a:gd name="connsiteY12" fmla="*/ 112673 h 157768"/>
              <a:gd name="connsiteX13" fmla="*/ 136347 w 150557"/>
              <a:gd name="connsiteY13" fmla="*/ 105776 h 157768"/>
              <a:gd name="connsiteX14" fmla="*/ 141652 w 150557"/>
              <a:gd name="connsiteY14" fmla="*/ 101532 h 157768"/>
              <a:gd name="connsiteX15" fmla="*/ 142713 w 150557"/>
              <a:gd name="connsiteY15" fmla="*/ 101532 h 157768"/>
              <a:gd name="connsiteX16" fmla="*/ 149079 w 150557"/>
              <a:gd name="connsiteY16" fmla="*/ 90391 h 15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557" h="157768">
                <a:moveTo>
                  <a:pt x="149079" y="90391"/>
                </a:moveTo>
                <a:lnTo>
                  <a:pt x="141121" y="78719"/>
                </a:lnTo>
                <a:cubicBezTo>
                  <a:pt x="141121" y="78719"/>
                  <a:pt x="141121" y="78719"/>
                  <a:pt x="141121" y="78719"/>
                </a:cubicBezTo>
                <a:lnTo>
                  <a:pt x="141121" y="77658"/>
                </a:lnTo>
                <a:cubicBezTo>
                  <a:pt x="146957" y="43704"/>
                  <a:pt x="126797" y="9750"/>
                  <a:pt x="93374" y="1792"/>
                </a:cubicBezTo>
                <a:cubicBezTo>
                  <a:pt x="55175" y="-7227"/>
                  <a:pt x="18038" y="18769"/>
                  <a:pt x="13794" y="58028"/>
                </a:cubicBezTo>
                <a:cubicBezTo>
                  <a:pt x="11672" y="76597"/>
                  <a:pt x="18038" y="93574"/>
                  <a:pt x="29710" y="106837"/>
                </a:cubicBezTo>
                <a:lnTo>
                  <a:pt x="0" y="142913"/>
                </a:lnTo>
                <a:lnTo>
                  <a:pt x="58358" y="157768"/>
                </a:lnTo>
                <a:lnTo>
                  <a:pt x="68969" y="146096"/>
                </a:lnTo>
                <a:cubicBezTo>
                  <a:pt x="77458" y="136547"/>
                  <a:pt x="90190" y="132303"/>
                  <a:pt x="102923" y="134425"/>
                </a:cubicBezTo>
                <a:lnTo>
                  <a:pt x="103454" y="134425"/>
                </a:lnTo>
                <a:cubicBezTo>
                  <a:pt x="117778" y="137077"/>
                  <a:pt x="131572" y="127528"/>
                  <a:pt x="134225" y="112673"/>
                </a:cubicBezTo>
                <a:lnTo>
                  <a:pt x="136347" y="105776"/>
                </a:lnTo>
                <a:cubicBezTo>
                  <a:pt x="136877" y="103123"/>
                  <a:pt x="138999" y="101532"/>
                  <a:pt x="141652" y="101532"/>
                </a:cubicBezTo>
                <a:lnTo>
                  <a:pt x="142713" y="101532"/>
                </a:lnTo>
                <a:cubicBezTo>
                  <a:pt x="149079" y="102062"/>
                  <a:pt x="152793" y="95165"/>
                  <a:pt x="149079" y="90391"/>
                </a:cubicBezTo>
              </a:path>
            </a:pathLst>
          </a:custGeom>
          <a:solidFill>
            <a:srgbClr val="BB9167"/>
          </a:solidFill>
          <a:ln w="5300"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C084E332-B108-4090-84C4-84039DE1A9D2}"/>
              </a:ext>
            </a:extLst>
          </p:cNvPr>
          <p:cNvSpPr/>
          <p:nvPr/>
        </p:nvSpPr>
        <p:spPr>
          <a:xfrm>
            <a:off x="1899929" y="6979118"/>
            <a:ext cx="192052" cy="608713"/>
          </a:xfrm>
          <a:custGeom>
            <a:avLst/>
            <a:gdLst>
              <a:gd name="connsiteX0" fmla="*/ 183033 w 192052"/>
              <a:gd name="connsiteY0" fmla="*/ 67572 h 608713"/>
              <a:gd name="connsiteX1" fmla="*/ 161812 w 192052"/>
              <a:gd name="connsiteY1" fmla="*/ 9213 h 608713"/>
              <a:gd name="connsiteX2" fmla="*/ 159160 w 192052"/>
              <a:gd name="connsiteY2" fmla="*/ 7091 h 608713"/>
              <a:gd name="connsiteX3" fmla="*/ 141652 w 192052"/>
              <a:gd name="connsiteY3" fmla="*/ 4438 h 608713"/>
              <a:gd name="connsiteX4" fmla="*/ 135816 w 192052"/>
              <a:gd name="connsiteY4" fmla="*/ 7091 h 608713"/>
              <a:gd name="connsiteX5" fmla="*/ 105045 w 192052"/>
              <a:gd name="connsiteY5" fmla="*/ 16641 h 608713"/>
              <a:gd name="connsiteX6" fmla="*/ 83293 w 192052"/>
              <a:gd name="connsiteY6" fmla="*/ 194 h 608713"/>
              <a:gd name="connsiteX7" fmla="*/ 36076 w 192052"/>
              <a:gd name="connsiteY7" fmla="*/ 9744 h 608713"/>
              <a:gd name="connsiteX8" fmla="*/ 12733 w 192052"/>
              <a:gd name="connsiteY8" fmla="*/ 26721 h 608713"/>
              <a:gd name="connsiteX9" fmla="*/ 8489 w 192052"/>
              <a:gd name="connsiteY9" fmla="*/ 39984 h 608713"/>
              <a:gd name="connsiteX10" fmla="*/ 11141 w 192052"/>
              <a:gd name="connsiteY10" fmla="*/ 106831 h 608713"/>
              <a:gd name="connsiteX11" fmla="*/ 20160 w 192052"/>
              <a:gd name="connsiteY11" fmla="*/ 192247 h 608713"/>
              <a:gd name="connsiteX12" fmla="*/ 17508 w 192052"/>
              <a:gd name="connsiteY12" fmla="*/ 228323 h 608713"/>
              <a:gd name="connsiteX13" fmla="*/ 0 w 192052"/>
              <a:gd name="connsiteY13" fmla="*/ 304189 h 608713"/>
              <a:gd name="connsiteX14" fmla="*/ 27588 w 192052"/>
              <a:gd name="connsiteY14" fmla="*/ 305780 h 608713"/>
              <a:gd name="connsiteX15" fmla="*/ 42443 w 192052"/>
              <a:gd name="connsiteY15" fmla="*/ 441066 h 608713"/>
              <a:gd name="connsiteX16" fmla="*/ 27057 w 192052"/>
              <a:gd name="connsiteY16" fmla="*/ 608714 h 608713"/>
              <a:gd name="connsiteX17" fmla="*/ 83824 w 192052"/>
              <a:gd name="connsiteY17" fmla="*/ 606061 h 608713"/>
              <a:gd name="connsiteX18" fmla="*/ 98148 w 192052"/>
              <a:gd name="connsiteY18" fmla="*/ 469715 h 608713"/>
              <a:gd name="connsiteX19" fmla="*/ 108759 w 192052"/>
              <a:gd name="connsiteY19" fmla="*/ 426741 h 608713"/>
              <a:gd name="connsiteX20" fmla="*/ 109820 w 192052"/>
              <a:gd name="connsiteY20" fmla="*/ 318513 h 608713"/>
              <a:gd name="connsiteX21" fmla="*/ 137408 w 192052"/>
              <a:gd name="connsiteY21" fmla="*/ 438413 h 608713"/>
              <a:gd name="connsiteX22" fmla="*/ 132633 w 192052"/>
              <a:gd name="connsiteY22" fmla="*/ 603939 h 608713"/>
              <a:gd name="connsiteX23" fmla="*/ 189930 w 192052"/>
              <a:gd name="connsiteY23" fmla="*/ 603939 h 608713"/>
              <a:gd name="connsiteX24" fmla="*/ 192052 w 192052"/>
              <a:gd name="connsiteY24" fmla="*/ 381116 h 608713"/>
              <a:gd name="connsiteX25" fmla="*/ 184095 w 192052"/>
              <a:gd name="connsiteY25" fmla="*/ 296761 h 608713"/>
              <a:gd name="connsiteX26" fmla="*/ 190991 w 192052"/>
              <a:gd name="connsiteY26" fmla="*/ 233628 h 608713"/>
              <a:gd name="connsiteX27" fmla="*/ 175075 w 192052"/>
              <a:gd name="connsiteY27" fmla="*/ 186411 h 608713"/>
              <a:gd name="connsiteX28" fmla="*/ 183033 w 192052"/>
              <a:gd name="connsiteY28" fmla="*/ 67572 h 60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2052" h="608713">
                <a:moveTo>
                  <a:pt x="183033" y="67572"/>
                </a:moveTo>
                <a:lnTo>
                  <a:pt x="161812" y="9213"/>
                </a:lnTo>
                <a:lnTo>
                  <a:pt x="159160" y="7091"/>
                </a:lnTo>
                <a:cubicBezTo>
                  <a:pt x="154385" y="2847"/>
                  <a:pt x="147488" y="1786"/>
                  <a:pt x="141652" y="4438"/>
                </a:cubicBezTo>
                <a:lnTo>
                  <a:pt x="135816" y="7091"/>
                </a:lnTo>
                <a:lnTo>
                  <a:pt x="105045" y="16641"/>
                </a:lnTo>
                <a:cubicBezTo>
                  <a:pt x="95496" y="13988"/>
                  <a:pt x="93374" y="-1928"/>
                  <a:pt x="83293" y="194"/>
                </a:cubicBezTo>
                <a:lnTo>
                  <a:pt x="36076" y="9744"/>
                </a:lnTo>
                <a:cubicBezTo>
                  <a:pt x="28118" y="11335"/>
                  <a:pt x="19099" y="19293"/>
                  <a:pt x="12733" y="26721"/>
                </a:cubicBezTo>
                <a:cubicBezTo>
                  <a:pt x="9550" y="30434"/>
                  <a:pt x="8489" y="35209"/>
                  <a:pt x="8489" y="39984"/>
                </a:cubicBezTo>
                <a:lnTo>
                  <a:pt x="11141" y="106831"/>
                </a:lnTo>
                <a:lnTo>
                  <a:pt x="20160" y="192247"/>
                </a:lnTo>
                <a:cubicBezTo>
                  <a:pt x="21221" y="204449"/>
                  <a:pt x="20691" y="216651"/>
                  <a:pt x="17508" y="228323"/>
                </a:cubicBezTo>
                <a:lnTo>
                  <a:pt x="0" y="304189"/>
                </a:lnTo>
                <a:lnTo>
                  <a:pt x="27588" y="305780"/>
                </a:lnTo>
                <a:lnTo>
                  <a:pt x="42443" y="441066"/>
                </a:lnTo>
                <a:lnTo>
                  <a:pt x="27057" y="608714"/>
                </a:lnTo>
                <a:lnTo>
                  <a:pt x="83824" y="606061"/>
                </a:lnTo>
                <a:lnTo>
                  <a:pt x="98148" y="469715"/>
                </a:lnTo>
                <a:cubicBezTo>
                  <a:pt x="101332" y="449024"/>
                  <a:pt x="105576" y="434169"/>
                  <a:pt x="108759" y="426741"/>
                </a:cubicBezTo>
                <a:lnTo>
                  <a:pt x="109820" y="318513"/>
                </a:lnTo>
                <a:lnTo>
                  <a:pt x="137408" y="438413"/>
                </a:lnTo>
                <a:lnTo>
                  <a:pt x="132633" y="603939"/>
                </a:lnTo>
                <a:lnTo>
                  <a:pt x="189930" y="603939"/>
                </a:lnTo>
                <a:lnTo>
                  <a:pt x="192052" y="381116"/>
                </a:lnTo>
                <a:cubicBezTo>
                  <a:pt x="186747" y="369975"/>
                  <a:pt x="184095" y="296761"/>
                  <a:pt x="184095" y="296761"/>
                </a:cubicBezTo>
                <a:lnTo>
                  <a:pt x="190991" y="233628"/>
                </a:lnTo>
                <a:cubicBezTo>
                  <a:pt x="178259" y="221426"/>
                  <a:pt x="171892" y="203918"/>
                  <a:pt x="175075" y="186411"/>
                </a:cubicBezTo>
                <a:cubicBezTo>
                  <a:pt x="181442" y="148212"/>
                  <a:pt x="184625" y="105770"/>
                  <a:pt x="183033" y="67572"/>
                </a:cubicBezTo>
              </a:path>
            </a:pathLst>
          </a:custGeom>
          <a:solidFill>
            <a:srgbClr val="282828"/>
          </a:solidFill>
          <a:ln w="5300"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F1EE0207-A972-4B40-B9CF-D2AAEA468E5D}"/>
              </a:ext>
            </a:extLst>
          </p:cNvPr>
          <p:cNvSpPr/>
          <p:nvPr/>
        </p:nvSpPr>
        <p:spPr>
          <a:xfrm>
            <a:off x="2032561" y="6975068"/>
            <a:ext cx="27430" cy="164995"/>
          </a:xfrm>
          <a:custGeom>
            <a:avLst/>
            <a:gdLst>
              <a:gd name="connsiteX0" fmla="*/ 0 w 27430"/>
              <a:gd name="connsiteY0" fmla="*/ 3183 h 164995"/>
              <a:gd name="connsiteX1" fmla="*/ 4775 w 27430"/>
              <a:gd name="connsiteY1" fmla="*/ 0 h 164995"/>
              <a:gd name="connsiteX2" fmla="*/ 25996 w 27430"/>
              <a:gd name="connsiteY2" fmla="*/ 25996 h 164995"/>
              <a:gd name="connsiteX3" fmla="*/ 14324 w 27430"/>
              <a:gd name="connsiteY3" fmla="*/ 30771 h 164995"/>
              <a:gd name="connsiteX4" fmla="*/ 25996 w 27430"/>
              <a:gd name="connsiteY4" fmla="*/ 36607 h 164995"/>
              <a:gd name="connsiteX5" fmla="*/ 26527 w 27430"/>
              <a:gd name="connsiteY5" fmla="*/ 53053 h 164995"/>
              <a:gd name="connsiteX6" fmla="*/ 16977 w 27430"/>
              <a:gd name="connsiteY6" fmla="*/ 158098 h 164995"/>
              <a:gd name="connsiteX7" fmla="*/ 15385 w 27430"/>
              <a:gd name="connsiteY7" fmla="*/ 164995 h 164995"/>
              <a:gd name="connsiteX8" fmla="*/ 0 w 27430"/>
              <a:gd name="connsiteY8" fmla="*/ 3183 h 16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0" h="164995">
                <a:moveTo>
                  <a:pt x="0" y="3183"/>
                </a:moveTo>
                <a:lnTo>
                  <a:pt x="4775" y="0"/>
                </a:lnTo>
                <a:lnTo>
                  <a:pt x="25996" y="25996"/>
                </a:lnTo>
                <a:lnTo>
                  <a:pt x="14324" y="30771"/>
                </a:lnTo>
                <a:lnTo>
                  <a:pt x="25996" y="36607"/>
                </a:lnTo>
                <a:lnTo>
                  <a:pt x="26527" y="53053"/>
                </a:lnTo>
                <a:cubicBezTo>
                  <a:pt x="29179" y="88599"/>
                  <a:pt x="25996" y="123614"/>
                  <a:pt x="16977" y="158098"/>
                </a:cubicBezTo>
                <a:lnTo>
                  <a:pt x="15385" y="164995"/>
                </a:lnTo>
                <a:lnTo>
                  <a:pt x="0" y="3183"/>
                </a:lnTo>
                <a:close/>
              </a:path>
            </a:pathLst>
          </a:custGeom>
          <a:solidFill>
            <a:srgbClr val="505050"/>
          </a:solidFill>
          <a:ln w="5300"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7DEDB7CA-192B-4421-BBC1-E3B15966D410}"/>
              </a:ext>
            </a:extLst>
          </p:cNvPr>
          <p:cNvSpPr/>
          <p:nvPr/>
        </p:nvSpPr>
        <p:spPr>
          <a:xfrm>
            <a:off x="1963062" y="6956500"/>
            <a:ext cx="87626" cy="258368"/>
          </a:xfrm>
          <a:custGeom>
            <a:avLst/>
            <a:gdLst>
              <a:gd name="connsiteX0" fmla="*/ 76927 w 87626"/>
              <a:gd name="connsiteY0" fmla="*/ 55706 h 258368"/>
              <a:gd name="connsiteX1" fmla="*/ 74805 w 87626"/>
              <a:gd name="connsiteY1" fmla="*/ 47217 h 258368"/>
              <a:gd name="connsiteX2" fmla="*/ 75336 w 87626"/>
              <a:gd name="connsiteY2" fmla="*/ 17508 h 258368"/>
              <a:gd name="connsiteX3" fmla="*/ 73744 w 87626"/>
              <a:gd name="connsiteY3" fmla="*/ 16977 h 258368"/>
              <a:gd name="connsiteX4" fmla="*/ 70561 w 87626"/>
              <a:gd name="connsiteY4" fmla="*/ 20160 h 258368"/>
              <a:gd name="connsiteX5" fmla="*/ 30771 w 87626"/>
              <a:gd name="connsiteY5" fmla="*/ 18038 h 258368"/>
              <a:gd name="connsiteX6" fmla="*/ 14324 w 87626"/>
              <a:gd name="connsiteY6" fmla="*/ 0 h 258368"/>
              <a:gd name="connsiteX7" fmla="*/ 0 w 87626"/>
              <a:gd name="connsiteY7" fmla="*/ 25996 h 258368"/>
              <a:gd name="connsiteX8" fmla="*/ 19099 w 87626"/>
              <a:gd name="connsiteY8" fmla="*/ 37137 h 258368"/>
              <a:gd name="connsiteX9" fmla="*/ 20691 w 87626"/>
              <a:gd name="connsiteY9" fmla="*/ 40851 h 258368"/>
              <a:gd name="connsiteX10" fmla="*/ 46687 w 87626"/>
              <a:gd name="connsiteY10" fmla="*/ 158629 h 258368"/>
              <a:gd name="connsiteX11" fmla="*/ 42973 w 87626"/>
              <a:gd name="connsiteY11" fmla="*/ 258369 h 258368"/>
              <a:gd name="connsiteX12" fmla="*/ 72683 w 87626"/>
              <a:gd name="connsiteY12" fmla="*/ 256777 h 258368"/>
              <a:gd name="connsiteX13" fmla="*/ 83293 w 87626"/>
              <a:gd name="connsiteY13" fmla="*/ 191522 h 258368"/>
              <a:gd name="connsiteX14" fmla="*/ 76927 w 87626"/>
              <a:gd name="connsiteY14" fmla="*/ 55706 h 2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626" h="258368">
                <a:moveTo>
                  <a:pt x="76927" y="55706"/>
                </a:moveTo>
                <a:lnTo>
                  <a:pt x="74805" y="47217"/>
                </a:lnTo>
                <a:lnTo>
                  <a:pt x="75336" y="17508"/>
                </a:lnTo>
                <a:lnTo>
                  <a:pt x="73744" y="16977"/>
                </a:lnTo>
                <a:cubicBezTo>
                  <a:pt x="73744" y="16977"/>
                  <a:pt x="72152" y="18038"/>
                  <a:pt x="70561" y="20160"/>
                </a:cubicBezTo>
                <a:cubicBezTo>
                  <a:pt x="64725" y="23874"/>
                  <a:pt x="43504" y="26527"/>
                  <a:pt x="30771" y="18038"/>
                </a:cubicBezTo>
                <a:cubicBezTo>
                  <a:pt x="18038" y="9550"/>
                  <a:pt x="14324" y="0"/>
                  <a:pt x="14324" y="0"/>
                </a:cubicBezTo>
                <a:lnTo>
                  <a:pt x="0" y="25996"/>
                </a:lnTo>
                <a:lnTo>
                  <a:pt x="19099" y="37137"/>
                </a:lnTo>
                <a:lnTo>
                  <a:pt x="20691" y="40851"/>
                </a:lnTo>
                <a:cubicBezTo>
                  <a:pt x="39790" y="76927"/>
                  <a:pt x="48809" y="117778"/>
                  <a:pt x="46687" y="158629"/>
                </a:cubicBezTo>
                <a:lnTo>
                  <a:pt x="42973" y="258369"/>
                </a:lnTo>
                <a:lnTo>
                  <a:pt x="72683" y="256777"/>
                </a:lnTo>
                <a:lnTo>
                  <a:pt x="83293" y="191522"/>
                </a:lnTo>
                <a:cubicBezTo>
                  <a:pt x="90721" y="145896"/>
                  <a:pt x="88599" y="99740"/>
                  <a:pt x="76927" y="55706"/>
                </a:cubicBezTo>
              </a:path>
            </a:pathLst>
          </a:custGeom>
          <a:solidFill>
            <a:srgbClr val="FFFFFF"/>
          </a:solidFill>
          <a:ln w="5300"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7127A11E-C203-425D-A596-29B250AA5000}"/>
              </a:ext>
            </a:extLst>
          </p:cNvPr>
          <p:cNvSpPr/>
          <p:nvPr/>
        </p:nvSpPr>
        <p:spPr>
          <a:xfrm>
            <a:off x="2006035" y="7169243"/>
            <a:ext cx="34484" cy="45095"/>
          </a:xfrm>
          <a:custGeom>
            <a:avLst/>
            <a:gdLst>
              <a:gd name="connsiteX0" fmla="*/ 34485 w 34484"/>
              <a:gd name="connsiteY0" fmla="*/ 0 h 45095"/>
              <a:gd name="connsiteX1" fmla="*/ 1061 w 34484"/>
              <a:gd name="connsiteY1" fmla="*/ 23874 h 45095"/>
              <a:gd name="connsiteX2" fmla="*/ 0 w 34484"/>
              <a:gd name="connsiteY2" fmla="*/ 45095 h 45095"/>
              <a:gd name="connsiteX3" fmla="*/ 29710 w 34484"/>
              <a:gd name="connsiteY3" fmla="*/ 43504 h 45095"/>
              <a:gd name="connsiteX4" fmla="*/ 31832 w 34484"/>
              <a:gd name="connsiteY4" fmla="*/ 29179 h 45095"/>
              <a:gd name="connsiteX5" fmla="*/ 7958 w 34484"/>
              <a:gd name="connsiteY5" fmla="*/ 29179 h 45095"/>
              <a:gd name="connsiteX6" fmla="*/ 34485 w 34484"/>
              <a:gd name="connsiteY6" fmla="*/ 0 h 45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84" h="45095">
                <a:moveTo>
                  <a:pt x="34485" y="0"/>
                </a:moveTo>
                <a:lnTo>
                  <a:pt x="1061" y="23874"/>
                </a:lnTo>
                <a:lnTo>
                  <a:pt x="0" y="45095"/>
                </a:lnTo>
                <a:lnTo>
                  <a:pt x="29710" y="43504"/>
                </a:lnTo>
                <a:lnTo>
                  <a:pt x="31832" y="29179"/>
                </a:lnTo>
                <a:cubicBezTo>
                  <a:pt x="26527" y="29179"/>
                  <a:pt x="19099" y="29710"/>
                  <a:pt x="7958" y="29179"/>
                </a:cubicBezTo>
                <a:cubicBezTo>
                  <a:pt x="29710" y="24935"/>
                  <a:pt x="34485" y="0"/>
                  <a:pt x="34485" y="0"/>
                </a:cubicBezTo>
              </a:path>
            </a:pathLst>
          </a:custGeom>
          <a:solidFill>
            <a:srgbClr val="E6E6E6"/>
          </a:solidFill>
          <a:ln w="5300"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179FF8CA-9F35-44FA-87A7-7333ECECD20A}"/>
              </a:ext>
            </a:extLst>
          </p:cNvPr>
          <p:cNvSpPr/>
          <p:nvPr/>
        </p:nvSpPr>
        <p:spPr>
          <a:xfrm>
            <a:off x="2027787" y="6978251"/>
            <a:ext cx="10080" cy="25465"/>
          </a:xfrm>
          <a:custGeom>
            <a:avLst/>
            <a:gdLst>
              <a:gd name="connsiteX0" fmla="*/ 0 w 10080"/>
              <a:gd name="connsiteY0" fmla="*/ 15385 h 25465"/>
              <a:gd name="connsiteX1" fmla="*/ 10080 w 10080"/>
              <a:gd name="connsiteY1" fmla="*/ 25466 h 25465"/>
              <a:gd name="connsiteX2" fmla="*/ 2653 w 10080"/>
              <a:gd name="connsiteY2" fmla="*/ 0 h 25465"/>
            </a:gdLst>
            <a:ahLst/>
            <a:cxnLst>
              <a:cxn ang="0">
                <a:pos x="connsiteX0" y="connsiteY0"/>
              </a:cxn>
              <a:cxn ang="0">
                <a:pos x="connsiteX1" y="connsiteY1"/>
              </a:cxn>
              <a:cxn ang="0">
                <a:pos x="connsiteX2" y="connsiteY2"/>
              </a:cxn>
            </a:cxnLst>
            <a:rect l="l" t="t" r="r" b="b"/>
            <a:pathLst>
              <a:path w="10080" h="25465">
                <a:moveTo>
                  <a:pt x="0" y="15385"/>
                </a:moveTo>
                <a:lnTo>
                  <a:pt x="10080" y="25466"/>
                </a:lnTo>
                <a:lnTo>
                  <a:pt x="2653" y="0"/>
                </a:lnTo>
                <a:close/>
              </a:path>
            </a:pathLst>
          </a:custGeom>
          <a:solidFill>
            <a:srgbClr val="E6E6E6"/>
          </a:solidFill>
          <a:ln w="5300"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8DB3712B-70DC-45C5-91EA-282841A90A51}"/>
              </a:ext>
            </a:extLst>
          </p:cNvPr>
          <p:cNvSpPr/>
          <p:nvPr/>
        </p:nvSpPr>
        <p:spPr>
          <a:xfrm>
            <a:off x="1987997" y="6979312"/>
            <a:ext cx="29709" cy="32892"/>
          </a:xfrm>
          <a:custGeom>
            <a:avLst/>
            <a:gdLst>
              <a:gd name="connsiteX0" fmla="*/ 29710 w 29709"/>
              <a:gd name="connsiteY0" fmla="*/ 0 h 32892"/>
              <a:gd name="connsiteX1" fmla="*/ 14324 w 29709"/>
              <a:gd name="connsiteY1" fmla="*/ 26527 h 32892"/>
              <a:gd name="connsiteX2" fmla="*/ 0 w 29709"/>
              <a:gd name="connsiteY2" fmla="*/ 19630 h 32892"/>
              <a:gd name="connsiteX3" fmla="*/ 3183 w 29709"/>
              <a:gd name="connsiteY3" fmla="*/ 24404 h 32892"/>
              <a:gd name="connsiteX4" fmla="*/ 16446 w 29709"/>
              <a:gd name="connsiteY4" fmla="*/ 32893 h 32892"/>
              <a:gd name="connsiteX5" fmla="*/ 29710 w 29709"/>
              <a:gd name="connsiteY5" fmla="*/ 4775 h 3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09" h="32892">
                <a:moveTo>
                  <a:pt x="29710" y="0"/>
                </a:moveTo>
                <a:lnTo>
                  <a:pt x="14324" y="26527"/>
                </a:lnTo>
                <a:lnTo>
                  <a:pt x="0" y="19630"/>
                </a:lnTo>
                <a:lnTo>
                  <a:pt x="3183" y="24404"/>
                </a:lnTo>
                <a:lnTo>
                  <a:pt x="16446" y="32893"/>
                </a:lnTo>
                <a:lnTo>
                  <a:pt x="29710" y="4775"/>
                </a:lnTo>
                <a:close/>
              </a:path>
            </a:pathLst>
          </a:custGeom>
          <a:solidFill>
            <a:srgbClr val="E6E6E6"/>
          </a:solidFill>
          <a:ln w="5300"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DA87C1F-F651-4EB1-B224-68FAFED3BAE8}"/>
              </a:ext>
            </a:extLst>
          </p:cNvPr>
          <p:cNvSpPr/>
          <p:nvPr/>
        </p:nvSpPr>
        <p:spPr>
          <a:xfrm>
            <a:off x="1956165" y="6968702"/>
            <a:ext cx="55090" cy="171892"/>
          </a:xfrm>
          <a:custGeom>
            <a:avLst/>
            <a:gdLst>
              <a:gd name="connsiteX0" fmla="*/ 0 w 55090"/>
              <a:gd name="connsiteY0" fmla="*/ 17508 h 171892"/>
              <a:gd name="connsiteX1" fmla="*/ 11141 w 55090"/>
              <a:gd name="connsiteY1" fmla="*/ 1592 h 171892"/>
              <a:gd name="connsiteX2" fmla="*/ 16977 w 55090"/>
              <a:gd name="connsiteY2" fmla="*/ 1592 h 171892"/>
              <a:gd name="connsiteX3" fmla="*/ 27588 w 55090"/>
              <a:gd name="connsiteY3" fmla="*/ 19099 h 171892"/>
              <a:gd name="connsiteX4" fmla="*/ 53053 w 55090"/>
              <a:gd name="connsiteY4" fmla="*/ 171892 h 171892"/>
              <a:gd name="connsiteX5" fmla="*/ 7958 w 55090"/>
              <a:gd name="connsiteY5" fmla="*/ 51462 h 171892"/>
              <a:gd name="connsiteX6" fmla="*/ 22282 w 55090"/>
              <a:gd name="connsiteY6" fmla="*/ 40320 h 171892"/>
              <a:gd name="connsiteX7" fmla="*/ 2653 w 55090"/>
              <a:gd name="connsiteY7" fmla="*/ 37668 h 171892"/>
              <a:gd name="connsiteX8" fmla="*/ 0 w 55090"/>
              <a:gd name="connsiteY8" fmla="*/ 17508 h 17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0" h="171892">
                <a:moveTo>
                  <a:pt x="0" y="17508"/>
                </a:moveTo>
                <a:lnTo>
                  <a:pt x="11141" y="1592"/>
                </a:lnTo>
                <a:cubicBezTo>
                  <a:pt x="12733" y="-531"/>
                  <a:pt x="15385" y="-531"/>
                  <a:pt x="16977" y="1592"/>
                </a:cubicBezTo>
                <a:lnTo>
                  <a:pt x="27588" y="19099"/>
                </a:lnTo>
                <a:cubicBezTo>
                  <a:pt x="65786" y="95496"/>
                  <a:pt x="53053" y="171892"/>
                  <a:pt x="53053" y="171892"/>
                </a:cubicBezTo>
                <a:lnTo>
                  <a:pt x="7958" y="51462"/>
                </a:lnTo>
                <a:lnTo>
                  <a:pt x="22282" y="40320"/>
                </a:lnTo>
                <a:lnTo>
                  <a:pt x="2653" y="37668"/>
                </a:lnTo>
                <a:lnTo>
                  <a:pt x="0" y="17508"/>
                </a:lnTo>
                <a:close/>
              </a:path>
            </a:pathLst>
          </a:custGeom>
          <a:solidFill>
            <a:srgbClr val="505050"/>
          </a:solidFill>
          <a:ln w="5300"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09108285-7BE7-4B36-9406-55C30D504D36}"/>
              </a:ext>
            </a:extLst>
          </p:cNvPr>
          <p:cNvSpPr/>
          <p:nvPr/>
        </p:nvSpPr>
        <p:spPr>
          <a:xfrm>
            <a:off x="2066415" y="6910773"/>
            <a:ext cx="10811" cy="10811"/>
          </a:xfrm>
          <a:custGeom>
            <a:avLst/>
            <a:gdLst>
              <a:gd name="connsiteX0" fmla="*/ 10711 w 10811"/>
              <a:gd name="connsiteY0" fmla="*/ 6467 h 10811"/>
              <a:gd name="connsiteX1" fmla="*/ 4345 w 10811"/>
              <a:gd name="connsiteY1" fmla="*/ 10711 h 10811"/>
              <a:gd name="connsiteX2" fmla="*/ 101 w 10811"/>
              <a:gd name="connsiteY2" fmla="*/ 4345 h 10811"/>
              <a:gd name="connsiteX3" fmla="*/ 6467 w 10811"/>
              <a:gd name="connsiteY3" fmla="*/ 101 h 10811"/>
              <a:gd name="connsiteX4" fmla="*/ 10711 w 10811"/>
              <a:gd name="connsiteY4" fmla="*/ 6467 h 10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1" h="10811">
                <a:moveTo>
                  <a:pt x="10711" y="6467"/>
                </a:moveTo>
                <a:cubicBezTo>
                  <a:pt x="10181" y="9650"/>
                  <a:pt x="7528" y="11242"/>
                  <a:pt x="4345" y="10711"/>
                </a:cubicBezTo>
                <a:cubicBezTo>
                  <a:pt x="1162" y="10181"/>
                  <a:pt x="-430" y="7528"/>
                  <a:pt x="101" y="4345"/>
                </a:cubicBezTo>
                <a:cubicBezTo>
                  <a:pt x="631" y="1162"/>
                  <a:pt x="3284" y="-430"/>
                  <a:pt x="6467" y="101"/>
                </a:cubicBezTo>
                <a:cubicBezTo>
                  <a:pt x="9650" y="631"/>
                  <a:pt x="11242" y="3814"/>
                  <a:pt x="10711" y="6467"/>
                </a:cubicBezTo>
              </a:path>
            </a:pathLst>
          </a:custGeom>
          <a:solidFill>
            <a:srgbClr val="000000"/>
          </a:solidFill>
          <a:ln w="5300"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A9C5AF51-C3F2-4794-9A10-B51CF3015FCA}"/>
              </a:ext>
            </a:extLst>
          </p:cNvPr>
          <p:cNvSpPr/>
          <p:nvPr/>
        </p:nvSpPr>
        <p:spPr>
          <a:xfrm>
            <a:off x="1961819" y="6836739"/>
            <a:ext cx="126448" cy="116046"/>
          </a:xfrm>
          <a:custGeom>
            <a:avLst/>
            <a:gdLst>
              <a:gd name="connsiteX0" fmla="*/ 98861 w 126448"/>
              <a:gd name="connsiteY0" fmla="*/ 6757 h 116046"/>
              <a:gd name="connsiteX1" fmla="*/ 18750 w 126448"/>
              <a:gd name="connsiteY1" fmla="*/ 21081 h 116046"/>
              <a:gd name="connsiteX2" fmla="*/ 22464 w 126448"/>
              <a:gd name="connsiteY2" fmla="*/ 116046 h 116046"/>
              <a:gd name="connsiteX3" fmla="*/ 50052 w 126448"/>
              <a:gd name="connsiteY3" fmla="*/ 92703 h 116046"/>
              <a:gd name="connsiteX4" fmla="*/ 46869 w 126448"/>
              <a:gd name="connsiteY4" fmla="*/ 91642 h 116046"/>
              <a:gd name="connsiteX5" fmla="*/ 36258 w 126448"/>
              <a:gd name="connsiteY5" fmla="*/ 71482 h 116046"/>
              <a:gd name="connsiteX6" fmla="*/ 36788 w 126448"/>
              <a:gd name="connsiteY6" fmla="*/ 68829 h 116046"/>
              <a:gd name="connsiteX7" fmla="*/ 51113 w 126448"/>
              <a:gd name="connsiteY7" fmla="*/ 60341 h 116046"/>
              <a:gd name="connsiteX8" fmla="*/ 59601 w 126448"/>
              <a:gd name="connsiteY8" fmla="*/ 74665 h 116046"/>
              <a:gd name="connsiteX9" fmla="*/ 54827 w 126448"/>
              <a:gd name="connsiteY9" fmla="*/ 92173 h 116046"/>
              <a:gd name="connsiteX10" fmla="*/ 68090 w 126448"/>
              <a:gd name="connsiteY10" fmla="*/ 96417 h 116046"/>
              <a:gd name="connsiteX11" fmla="*/ 77109 w 126448"/>
              <a:gd name="connsiteY11" fmla="*/ 66177 h 116046"/>
              <a:gd name="connsiteX12" fmla="*/ 76578 w 126448"/>
              <a:gd name="connsiteY12" fmla="*/ 56627 h 116046"/>
              <a:gd name="connsiteX13" fmla="*/ 84536 w 126448"/>
              <a:gd name="connsiteY13" fmla="*/ 38058 h 116046"/>
              <a:gd name="connsiteX14" fmla="*/ 90903 w 126448"/>
              <a:gd name="connsiteY14" fmla="*/ 35936 h 116046"/>
              <a:gd name="connsiteX15" fmla="*/ 107349 w 126448"/>
              <a:gd name="connsiteY15" fmla="*/ 35406 h 116046"/>
              <a:gd name="connsiteX16" fmla="*/ 126448 w 126448"/>
              <a:gd name="connsiteY16" fmla="*/ 41241 h 116046"/>
              <a:gd name="connsiteX17" fmla="*/ 98861 w 126448"/>
              <a:gd name="connsiteY17" fmla="*/ 6757 h 11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448" h="116046">
                <a:moveTo>
                  <a:pt x="98861" y="6757"/>
                </a:moveTo>
                <a:cubicBezTo>
                  <a:pt x="41563" y="-14464"/>
                  <a:pt x="18750" y="21081"/>
                  <a:pt x="18750" y="21081"/>
                </a:cubicBezTo>
                <a:cubicBezTo>
                  <a:pt x="18750" y="21081"/>
                  <a:pt x="-25814" y="70951"/>
                  <a:pt x="22464" y="116046"/>
                </a:cubicBezTo>
                <a:cubicBezTo>
                  <a:pt x="41563" y="111802"/>
                  <a:pt x="48460" y="97478"/>
                  <a:pt x="50052" y="92703"/>
                </a:cubicBezTo>
                <a:lnTo>
                  <a:pt x="46869" y="91642"/>
                </a:lnTo>
                <a:cubicBezTo>
                  <a:pt x="38911" y="88459"/>
                  <a:pt x="34136" y="79970"/>
                  <a:pt x="36258" y="71482"/>
                </a:cubicBezTo>
                <a:lnTo>
                  <a:pt x="36788" y="68829"/>
                </a:lnTo>
                <a:cubicBezTo>
                  <a:pt x="38380" y="62463"/>
                  <a:pt x="44746" y="58749"/>
                  <a:pt x="51113" y="60341"/>
                </a:cubicBezTo>
                <a:cubicBezTo>
                  <a:pt x="57479" y="61932"/>
                  <a:pt x="61193" y="68299"/>
                  <a:pt x="59601" y="74665"/>
                </a:cubicBezTo>
                <a:lnTo>
                  <a:pt x="54827" y="92173"/>
                </a:lnTo>
                <a:lnTo>
                  <a:pt x="68090" y="96417"/>
                </a:lnTo>
                <a:lnTo>
                  <a:pt x="77109" y="66177"/>
                </a:lnTo>
                <a:cubicBezTo>
                  <a:pt x="78170" y="62993"/>
                  <a:pt x="77639" y="59810"/>
                  <a:pt x="76578" y="56627"/>
                </a:cubicBezTo>
                <a:cubicBezTo>
                  <a:pt x="73395" y="49199"/>
                  <a:pt x="77109" y="40711"/>
                  <a:pt x="84536" y="38058"/>
                </a:cubicBezTo>
                <a:lnTo>
                  <a:pt x="90903" y="35936"/>
                </a:lnTo>
                <a:cubicBezTo>
                  <a:pt x="96208" y="33814"/>
                  <a:pt x="102044" y="33814"/>
                  <a:pt x="107349" y="35406"/>
                </a:cubicBezTo>
                <a:lnTo>
                  <a:pt x="126448" y="41241"/>
                </a:lnTo>
                <a:cubicBezTo>
                  <a:pt x="126448" y="41241"/>
                  <a:pt x="121143" y="17368"/>
                  <a:pt x="98861" y="6757"/>
                </a:cubicBezTo>
              </a:path>
            </a:pathLst>
          </a:custGeom>
          <a:solidFill>
            <a:srgbClr val="000000"/>
          </a:solidFill>
          <a:ln w="5300"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E42A5048-500D-469C-9359-AB6F0A66343B}"/>
              </a:ext>
            </a:extLst>
          </p:cNvPr>
          <p:cNvSpPr/>
          <p:nvPr/>
        </p:nvSpPr>
        <p:spPr>
          <a:xfrm>
            <a:off x="2073412" y="6951725"/>
            <a:ext cx="16977" cy="7957"/>
          </a:xfrm>
          <a:custGeom>
            <a:avLst/>
            <a:gdLst>
              <a:gd name="connsiteX0" fmla="*/ 16977 w 16977"/>
              <a:gd name="connsiteY0" fmla="*/ 2122 h 7957"/>
              <a:gd name="connsiteX1" fmla="*/ 0 w 16977"/>
              <a:gd name="connsiteY1" fmla="*/ 0 h 7957"/>
              <a:gd name="connsiteX2" fmla="*/ 1061 w 16977"/>
              <a:gd name="connsiteY2" fmla="*/ 4244 h 7957"/>
              <a:gd name="connsiteX3" fmla="*/ 16446 w 16977"/>
              <a:gd name="connsiteY3" fmla="*/ 7958 h 7957"/>
            </a:gdLst>
            <a:ahLst/>
            <a:cxnLst>
              <a:cxn ang="0">
                <a:pos x="connsiteX0" y="connsiteY0"/>
              </a:cxn>
              <a:cxn ang="0">
                <a:pos x="connsiteX1" y="connsiteY1"/>
              </a:cxn>
              <a:cxn ang="0">
                <a:pos x="connsiteX2" y="connsiteY2"/>
              </a:cxn>
              <a:cxn ang="0">
                <a:pos x="connsiteX3" y="connsiteY3"/>
              </a:cxn>
            </a:cxnLst>
            <a:rect l="l" t="t" r="r" b="b"/>
            <a:pathLst>
              <a:path w="16977" h="7957">
                <a:moveTo>
                  <a:pt x="16977" y="2122"/>
                </a:moveTo>
                <a:lnTo>
                  <a:pt x="0" y="0"/>
                </a:lnTo>
                <a:lnTo>
                  <a:pt x="1061" y="4244"/>
                </a:lnTo>
                <a:lnTo>
                  <a:pt x="16446" y="7958"/>
                </a:lnTo>
                <a:close/>
              </a:path>
            </a:pathLst>
          </a:custGeom>
          <a:solidFill>
            <a:srgbClr val="8C6943"/>
          </a:solidFill>
          <a:ln w="5300"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19F88493-98D7-4135-B3E4-28BCB8567147}"/>
              </a:ext>
            </a:extLst>
          </p:cNvPr>
          <p:cNvSpPr/>
          <p:nvPr/>
        </p:nvSpPr>
        <p:spPr>
          <a:xfrm>
            <a:off x="2058947" y="6901855"/>
            <a:ext cx="25606" cy="5305"/>
          </a:xfrm>
          <a:custGeom>
            <a:avLst/>
            <a:gdLst>
              <a:gd name="connsiteX0" fmla="*/ 1733 w 25606"/>
              <a:gd name="connsiteY0" fmla="*/ 4775 h 5305"/>
              <a:gd name="connsiteX1" fmla="*/ 1733 w 25606"/>
              <a:gd name="connsiteY1" fmla="*/ 4775 h 5305"/>
              <a:gd name="connsiteX2" fmla="*/ 22954 w 25606"/>
              <a:gd name="connsiteY2" fmla="*/ 5305 h 5305"/>
              <a:gd name="connsiteX3" fmla="*/ 25607 w 25606"/>
              <a:gd name="connsiteY3" fmla="*/ 3183 h 5305"/>
              <a:gd name="connsiteX4" fmla="*/ 23485 w 25606"/>
              <a:gd name="connsiteY4" fmla="*/ 531 h 5305"/>
              <a:gd name="connsiteX5" fmla="*/ 2794 w 25606"/>
              <a:gd name="connsiteY5" fmla="*/ 0 h 5305"/>
              <a:gd name="connsiteX6" fmla="*/ 141 w 25606"/>
              <a:gd name="connsiteY6" fmla="*/ 2122 h 5305"/>
              <a:gd name="connsiteX7" fmla="*/ 1733 w 25606"/>
              <a:gd name="connsiteY7" fmla="*/ 4775 h 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6" h="5305">
                <a:moveTo>
                  <a:pt x="1733" y="4775"/>
                </a:moveTo>
                <a:cubicBezTo>
                  <a:pt x="1733" y="4775"/>
                  <a:pt x="2263" y="4775"/>
                  <a:pt x="1733" y="4775"/>
                </a:cubicBezTo>
                <a:lnTo>
                  <a:pt x="22954" y="5305"/>
                </a:lnTo>
                <a:cubicBezTo>
                  <a:pt x="24546" y="5305"/>
                  <a:pt x="25607" y="4244"/>
                  <a:pt x="25607" y="3183"/>
                </a:cubicBezTo>
                <a:cubicBezTo>
                  <a:pt x="25607" y="1592"/>
                  <a:pt x="24546" y="531"/>
                  <a:pt x="23485" y="531"/>
                </a:cubicBezTo>
                <a:lnTo>
                  <a:pt x="2794" y="0"/>
                </a:lnTo>
                <a:cubicBezTo>
                  <a:pt x="1202" y="0"/>
                  <a:pt x="141" y="1061"/>
                  <a:pt x="141" y="2122"/>
                </a:cubicBezTo>
                <a:cubicBezTo>
                  <a:pt x="-389" y="3183"/>
                  <a:pt x="672" y="4244"/>
                  <a:pt x="1733" y="4775"/>
                </a:cubicBezTo>
              </a:path>
            </a:pathLst>
          </a:custGeom>
          <a:solidFill>
            <a:srgbClr val="000000"/>
          </a:solidFill>
          <a:ln w="5300"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8198EB07-05A4-4721-BC37-751457D637F5}"/>
              </a:ext>
            </a:extLst>
          </p:cNvPr>
          <p:cNvSpPr/>
          <p:nvPr/>
        </p:nvSpPr>
        <p:spPr>
          <a:xfrm>
            <a:off x="1926455" y="7212746"/>
            <a:ext cx="164995" cy="193644"/>
          </a:xfrm>
          <a:custGeom>
            <a:avLst/>
            <a:gdLst>
              <a:gd name="connsiteX0" fmla="*/ 164995 w 164995"/>
              <a:gd name="connsiteY0" fmla="*/ 531 h 193644"/>
              <a:gd name="connsiteX1" fmla="*/ 160751 w 164995"/>
              <a:gd name="connsiteY1" fmla="*/ 4244 h 193644"/>
              <a:gd name="connsiteX2" fmla="*/ 110351 w 164995"/>
              <a:gd name="connsiteY2" fmla="*/ 0 h 193644"/>
              <a:gd name="connsiteX3" fmla="*/ 79049 w 164995"/>
              <a:gd name="connsiteY3" fmla="*/ 2122 h 193644"/>
              <a:gd name="connsiteX4" fmla="*/ 74805 w 164995"/>
              <a:gd name="connsiteY4" fmla="*/ 27057 h 193644"/>
              <a:gd name="connsiteX5" fmla="*/ 15916 w 164995"/>
              <a:gd name="connsiteY5" fmla="*/ 73213 h 193644"/>
              <a:gd name="connsiteX6" fmla="*/ 0 w 164995"/>
              <a:gd name="connsiteY6" fmla="*/ 72152 h 193644"/>
              <a:gd name="connsiteX7" fmla="*/ 1061 w 164995"/>
              <a:gd name="connsiteY7" fmla="*/ 80110 h 193644"/>
              <a:gd name="connsiteX8" fmla="*/ 26527 w 164995"/>
              <a:gd name="connsiteY8" fmla="*/ 91782 h 193644"/>
              <a:gd name="connsiteX9" fmla="*/ 61011 w 164995"/>
              <a:gd name="connsiteY9" fmla="*/ 98148 h 193644"/>
              <a:gd name="connsiteX10" fmla="*/ 62603 w 164995"/>
              <a:gd name="connsiteY10" fmla="*/ 98148 h 193644"/>
              <a:gd name="connsiteX11" fmla="*/ 81702 w 164995"/>
              <a:gd name="connsiteY11" fmla="*/ 193644 h 193644"/>
              <a:gd name="connsiteX12" fmla="*/ 82763 w 164995"/>
              <a:gd name="connsiteY12" fmla="*/ 93904 h 193644"/>
              <a:gd name="connsiteX13" fmla="*/ 83293 w 164995"/>
              <a:gd name="connsiteY13" fmla="*/ 87007 h 193644"/>
              <a:gd name="connsiteX14" fmla="*/ 155446 w 164995"/>
              <a:gd name="connsiteY14" fmla="*/ 74805 h 193644"/>
              <a:gd name="connsiteX15" fmla="*/ 164995 w 164995"/>
              <a:gd name="connsiteY15" fmla="*/ 531 h 19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95" h="193644">
                <a:moveTo>
                  <a:pt x="164995" y="531"/>
                </a:moveTo>
                <a:lnTo>
                  <a:pt x="160751" y="4244"/>
                </a:lnTo>
                <a:cubicBezTo>
                  <a:pt x="145896" y="16977"/>
                  <a:pt x="123083" y="15385"/>
                  <a:pt x="110351" y="0"/>
                </a:cubicBezTo>
                <a:lnTo>
                  <a:pt x="79049" y="2122"/>
                </a:lnTo>
                <a:lnTo>
                  <a:pt x="74805" y="27057"/>
                </a:lnTo>
                <a:cubicBezTo>
                  <a:pt x="70030" y="55175"/>
                  <a:pt x="44565" y="75335"/>
                  <a:pt x="15916" y="73213"/>
                </a:cubicBezTo>
                <a:lnTo>
                  <a:pt x="0" y="72152"/>
                </a:lnTo>
                <a:lnTo>
                  <a:pt x="1061" y="80110"/>
                </a:lnTo>
                <a:lnTo>
                  <a:pt x="26527" y="91782"/>
                </a:lnTo>
                <a:cubicBezTo>
                  <a:pt x="37137" y="96557"/>
                  <a:pt x="49339" y="98679"/>
                  <a:pt x="61011" y="98148"/>
                </a:cubicBezTo>
                <a:lnTo>
                  <a:pt x="62603" y="98148"/>
                </a:lnTo>
                <a:lnTo>
                  <a:pt x="81702" y="193644"/>
                </a:lnTo>
                <a:lnTo>
                  <a:pt x="82763" y="93904"/>
                </a:lnTo>
                <a:lnTo>
                  <a:pt x="83293" y="87007"/>
                </a:lnTo>
                <a:lnTo>
                  <a:pt x="155446" y="74805"/>
                </a:lnTo>
                <a:cubicBezTo>
                  <a:pt x="155976" y="74805"/>
                  <a:pt x="159690" y="18038"/>
                  <a:pt x="164995" y="531"/>
                </a:cubicBezTo>
                <a:close/>
              </a:path>
            </a:pathLst>
          </a:custGeom>
          <a:solidFill>
            <a:srgbClr val="000000"/>
          </a:solidFill>
          <a:ln w="5300"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BCB7FE5A-317D-4F57-8CE1-5FA9F393B812}"/>
              </a:ext>
            </a:extLst>
          </p:cNvPr>
          <p:cNvSpPr/>
          <p:nvPr/>
        </p:nvSpPr>
        <p:spPr>
          <a:xfrm>
            <a:off x="2081370" y="7214868"/>
            <a:ext cx="8488" cy="70560"/>
          </a:xfrm>
          <a:custGeom>
            <a:avLst/>
            <a:gdLst>
              <a:gd name="connsiteX0" fmla="*/ 0 w 8488"/>
              <a:gd name="connsiteY0" fmla="*/ 70561 h 70560"/>
              <a:gd name="connsiteX1" fmla="*/ 8489 w 8488"/>
              <a:gd name="connsiteY1" fmla="*/ 0 h 70560"/>
            </a:gdLst>
            <a:ahLst/>
            <a:cxnLst>
              <a:cxn ang="0">
                <a:pos x="connsiteX0" y="connsiteY0"/>
              </a:cxn>
              <a:cxn ang="0">
                <a:pos x="connsiteX1" y="connsiteY1"/>
              </a:cxn>
            </a:cxnLst>
            <a:rect l="l" t="t" r="r" b="b"/>
            <a:pathLst>
              <a:path w="8488" h="70560">
                <a:moveTo>
                  <a:pt x="0" y="70561"/>
                </a:moveTo>
                <a:lnTo>
                  <a:pt x="8489" y="0"/>
                </a:lnTo>
              </a:path>
            </a:pathLst>
          </a:custGeom>
          <a:ln w="5300"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F8720D95-66B3-4991-9975-D4539E434382}"/>
              </a:ext>
            </a:extLst>
          </p:cNvPr>
          <p:cNvSpPr/>
          <p:nvPr/>
        </p:nvSpPr>
        <p:spPr>
          <a:xfrm>
            <a:off x="1915844" y="7008492"/>
            <a:ext cx="211682" cy="241391"/>
          </a:xfrm>
          <a:custGeom>
            <a:avLst/>
            <a:gdLst>
              <a:gd name="connsiteX0" fmla="*/ 0 w 211682"/>
              <a:gd name="connsiteY0" fmla="*/ 0 h 241391"/>
              <a:gd name="connsiteX1" fmla="*/ 18569 w 211682"/>
              <a:gd name="connsiteY1" fmla="*/ 160751 h 241391"/>
              <a:gd name="connsiteX2" fmla="*/ 195766 w 211682"/>
              <a:gd name="connsiteY2" fmla="*/ 241392 h 241391"/>
              <a:gd name="connsiteX3" fmla="*/ 211682 w 211682"/>
              <a:gd name="connsiteY3" fmla="*/ 202663 h 241391"/>
              <a:gd name="connsiteX4" fmla="*/ 91251 w 211682"/>
              <a:gd name="connsiteY4" fmla="*/ 137408 h 241391"/>
              <a:gd name="connsiteX5" fmla="*/ 51462 w 211682"/>
              <a:gd name="connsiteY5" fmla="*/ 28649 h 24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682" h="241391">
                <a:moveTo>
                  <a:pt x="0" y="0"/>
                </a:moveTo>
                <a:lnTo>
                  <a:pt x="18569" y="160751"/>
                </a:lnTo>
                <a:lnTo>
                  <a:pt x="195766" y="241392"/>
                </a:lnTo>
                <a:lnTo>
                  <a:pt x="211682" y="202663"/>
                </a:lnTo>
                <a:lnTo>
                  <a:pt x="91251" y="137408"/>
                </a:lnTo>
                <a:lnTo>
                  <a:pt x="51462" y="28649"/>
                </a:lnTo>
                <a:close/>
              </a:path>
            </a:pathLst>
          </a:custGeom>
          <a:solidFill>
            <a:srgbClr val="282828"/>
          </a:solidFill>
          <a:ln w="5300"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FE8A7EC0-F75D-4726-AD17-F064F5496270}"/>
              </a:ext>
            </a:extLst>
          </p:cNvPr>
          <p:cNvSpPr/>
          <p:nvPr/>
        </p:nvSpPr>
        <p:spPr>
          <a:xfrm>
            <a:off x="1931230" y="7087541"/>
            <a:ext cx="64194" cy="108228"/>
          </a:xfrm>
          <a:custGeom>
            <a:avLst/>
            <a:gdLst>
              <a:gd name="connsiteX0" fmla="*/ 0 w 64194"/>
              <a:gd name="connsiteY0" fmla="*/ 0 h 108228"/>
              <a:gd name="connsiteX1" fmla="*/ 5836 w 64194"/>
              <a:gd name="connsiteY1" fmla="*/ 66847 h 108228"/>
              <a:gd name="connsiteX2" fmla="*/ 64194 w 64194"/>
              <a:gd name="connsiteY2" fmla="*/ 108228 h 108228"/>
              <a:gd name="connsiteX3" fmla="*/ 20160 w 64194"/>
              <a:gd name="connsiteY3" fmla="*/ 62072 h 108228"/>
            </a:gdLst>
            <a:ahLst/>
            <a:cxnLst>
              <a:cxn ang="0">
                <a:pos x="connsiteX0" y="connsiteY0"/>
              </a:cxn>
              <a:cxn ang="0">
                <a:pos x="connsiteX1" y="connsiteY1"/>
              </a:cxn>
              <a:cxn ang="0">
                <a:pos x="connsiteX2" y="connsiteY2"/>
              </a:cxn>
              <a:cxn ang="0">
                <a:pos x="connsiteX3" y="connsiteY3"/>
              </a:cxn>
            </a:cxnLst>
            <a:rect l="l" t="t" r="r" b="b"/>
            <a:pathLst>
              <a:path w="64194" h="108228">
                <a:moveTo>
                  <a:pt x="0" y="0"/>
                </a:moveTo>
                <a:lnTo>
                  <a:pt x="5836" y="66847"/>
                </a:lnTo>
                <a:lnTo>
                  <a:pt x="64194" y="108228"/>
                </a:lnTo>
                <a:lnTo>
                  <a:pt x="20160" y="62072"/>
                </a:lnTo>
                <a:close/>
              </a:path>
            </a:pathLst>
          </a:custGeom>
          <a:solidFill>
            <a:srgbClr val="000000"/>
          </a:solidFill>
          <a:ln w="5300"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25937052-7C18-4AF0-8BFB-B7A1705F1495}"/>
              </a:ext>
            </a:extLst>
          </p:cNvPr>
          <p:cNvSpPr/>
          <p:nvPr/>
        </p:nvSpPr>
        <p:spPr>
          <a:xfrm>
            <a:off x="2110550" y="7131575"/>
            <a:ext cx="148018" cy="123083"/>
          </a:xfrm>
          <a:custGeom>
            <a:avLst/>
            <a:gdLst>
              <a:gd name="connsiteX0" fmla="*/ 0 w 148018"/>
              <a:gd name="connsiteY0" fmla="*/ 123083 h 123083"/>
              <a:gd name="connsiteX1" fmla="*/ 148018 w 148018"/>
              <a:gd name="connsiteY1" fmla="*/ 123083 h 123083"/>
              <a:gd name="connsiteX2" fmla="*/ 148018 w 148018"/>
              <a:gd name="connsiteY2" fmla="*/ 0 h 123083"/>
              <a:gd name="connsiteX3" fmla="*/ 135816 w 148018"/>
              <a:gd name="connsiteY3" fmla="*/ 0 h 123083"/>
              <a:gd name="connsiteX4" fmla="*/ 135816 w 148018"/>
              <a:gd name="connsiteY4" fmla="*/ 113534 h 123083"/>
              <a:gd name="connsiteX5" fmla="*/ 0 w 148018"/>
              <a:gd name="connsiteY5" fmla="*/ 113534 h 1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18" h="123083">
                <a:moveTo>
                  <a:pt x="0" y="123083"/>
                </a:moveTo>
                <a:lnTo>
                  <a:pt x="148018" y="123083"/>
                </a:lnTo>
                <a:lnTo>
                  <a:pt x="148018" y="0"/>
                </a:lnTo>
                <a:lnTo>
                  <a:pt x="135816" y="0"/>
                </a:lnTo>
                <a:lnTo>
                  <a:pt x="135816" y="113534"/>
                </a:lnTo>
                <a:lnTo>
                  <a:pt x="0" y="113534"/>
                </a:lnTo>
                <a:close/>
              </a:path>
            </a:pathLst>
          </a:custGeom>
          <a:solidFill>
            <a:srgbClr val="282828"/>
          </a:solidFill>
          <a:ln w="5300"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55D38151-F60C-417B-AA09-E4BD4F35AE37}"/>
              </a:ext>
            </a:extLst>
          </p:cNvPr>
          <p:cNvSpPr/>
          <p:nvPr/>
        </p:nvSpPr>
        <p:spPr>
          <a:xfrm>
            <a:off x="2829420" y="7131575"/>
            <a:ext cx="142713" cy="118839"/>
          </a:xfrm>
          <a:custGeom>
            <a:avLst/>
            <a:gdLst>
              <a:gd name="connsiteX0" fmla="*/ 142713 w 142713"/>
              <a:gd name="connsiteY0" fmla="*/ 118839 h 118839"/>
              <a:gd name="connsiteX1" fmla="*/ 0 w 142713"/>
              <a:gd name="connsiteY1" fmla="*/ 118839 h 118839"/>
              <a:gd name="connsiteX2" fmla="*/ 0 w 142713"/>
              <a:gd name="connsiteY2" fmla="*/ 0 h 118839"/>
              <a:gd name="connsiteX3" fmla="*/ 12202 w 142713"/>
              <a:gd name="connsiteY3" fmla="*/ 0 h 118839"/>
              <a:gd name="connsiteX4" fmla="*/ 12202 w 142713"/>
              <a:gd name="connsiteY4" fmla="*/ 107698 h 118839"/>
              <a:gd name="connsiteX5" fmla="*/ 142713 w 142713"/>
              <a:gd name="connsiteY5" fmla="*/ 107698 h 11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13" h="118839">
                <a:moveTo>
                  <a:pt x="142713" y="118839"/>
                </a:moveTo>
                <a:lnTo>
                  <a:pt x="0" y="118839"/>
                </a:lnTo>
                <a:lnTo>
                  <a:pt x="0" y="0"/>
                </a:lnTo>
                <a:lnTo>
                  <a:pt x="12202" y="0"/>
                </a:lnTo>
                <a:lnTo>
                  <a:pt x="12202" y="107698"/>
                </a:lnTo>
                <a:lnTo>
                  <a:pt x="142713" y="107698"/>
                </a:lnTo>
                <a:close/>
              </a:path>
            </a:pathLst>
          </a:custGeom>
          <a:solidFill>
            <a:srgbClr val="505050"/>
          </a:solidFill>
          <a:ln w="5300"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19737BF5-9EE2-4C4F-9EB3-19E385F8A6A2}"/>
              </a:ext>
            </a:extLst>
          </p:cNvPr>
          <p:cNvSpPr/>
          <p:nvPr/>
        </p:nvSpPr>
        <p:spPr>
          <a:xfrm>
            <a:off x="2824115" y="7131575"/>
            <a:ext cx="148018" cy="123083"/>
          </a:xfrm>
          <a:custGeom>
            <a:avLst/>
            <a:gdLst>
              <a:gd name="connsiteX0" fmla="*/ 148018 w 148018"/>
              <a:gd name="connsiteY0" fmla="*/ 123083 h 123083"/>
              <a:gd name="connsiteX1" fmla="*/ 0 w 148018"/>
              <a:gd name="connsiteY1" fmla="*/ 123083 h 123083"/>
              <a:gd name="connsiteX2" fmla="*/ 0 w 148018"/>
              <a:gd name="connsiteY2" fmla="*/ 0 h 123083"/>
              <a:gd name="connsiteX3" fmla="*/ 12202 w 148018"/>
              <a:gd name="connsiteY3" fmla="*/ 0 h 123083"/>
              <a:gd name="connsiteX4" fmla="*/ 12202 w 148018"/>
              <a:gd name="connsiteY4" fmla="*/ 113534 h 123083"/>
              <a:gd name="connsiteX5" fmla="*/ 148018 w 148018"/>
              <a:gd name="connsiteY5" fmla="*/ 113534 h 1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018" h="123083">
                <a:moveTo>
                  <a:pt x="148018" y="123083"/>
                </a:moveTo>
                <a:lnTo>
                  <a:pt x="0" y="123083"/>
                </a:lnTo>
                <a:lnTo>
                  <a:pt x="0" y="0"/>
                </a:lnTo>
                <a:lnTo>
                  <a:pt x="12202" y="0"/>
                </a:lnTo>
                <a:lnTo>
                  <a:pt x="12202" y="113534"/>
                </a:lnTo>
                <a:lnTo>
                  <a:pt x="148018" y="113534"/>
                </a:lnTo>
                <a:close/>
              </a:path>
            </a:pathLst>
          </a:custGeom>
          <a:solidFill>
            <a:srgbClr val="282828"/>
          </a:solidFill>
          <a:ln w="5300"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99E21F4C-9CAF-4F3B-9677-B66FCAC9A85D}"/>
              </a:ext>
            </a:extLst>
          </p:cNvPr>
          <p:cNvSpPr/>
          <p:nvPr/>
        </p:nvSpPr>
        <p:spPr>
          <a:xfrm>
            <a:off x="1899929" y="6332854"/>
            <a:ext cx="5305" cy="5305"/>
          </a:xfrm>
          <a:custGeom>
            <a:avLst/>
            <a:gdLst/>
            <a:ahLst/>
            <a:cxnLst/>
            <a:rect l="l" t="t" r="r" b="b"/>
            <a:pathLst>
              <a:path w="5305" h="5305"/>
            </a:pathLst>
          </a:custGeom>
          <a:solidFill>
            <a:srgbClr val="282828"/>
          </a:solidFill>
          <a:ln w="5300"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0F695438-51DF-4865-817D-B8F4151F91CD}"/>
              </a:ext>
            </a:extLst>
          </p:cNvPr>
          <p:cNvSpPr/>
          <p:nvPr/>
        </p:nvSpPr>
        <p:spPr>
          <a:xfrm>
            <a:off x="2945273" y="6892575"/>
            <a:ext cx="139863" cy="155175"/>
          </a:xfrm>
          <a:custGeom>
            <a:avLst/>
            <a:gdLst>
              <a:gd name="connsiteX0" fmla="*/ 1395 w 139863"/>
              <a:gd name="connsiteY0" fmla="*/ 76657 h 155175"/>
              <a:gd name="connsiteX1" fmla="*/ 9883 w 139863"/>
              <a:gd name="connsiteY1" fmla="*/ 64455 h 155175"/>
              <a:gd name="connsiteX2" fmla="*/ 12005 w 139863"/>
              <a:gd name="connsiteY2" fmla="*/ 58089 h 155175"/>
              <a:gd name="connsiteX3" fmla="*/ 85219 w 139863"/>
              <a:gd name="connsiteY3" fmla="*/ 261 h 155175"/>
              <a:gd name="connsiteX4" fmla="*/ 139333 w 139863"/>
              <a:gd name="connsiteY4" fmla="*/ 58619 h 155175"/>
              <a:gd name="connsiteX5" fmla="*/ 121825 w 139863"/>
              <a:gd name="connsiteY5" fmla="*/ 107959 h 155175"/>
              <a:gd name="connsiteX6" fmla="*/ 139863 w 139863"/>
              <a:gd name="connsiteY6" fmla="*/ 129710 h 155175"/>
              <a:gd name="connsiteX7" fmla="*/ 101135 w 139863"/>
              <a:gd name="connsiteY7" fmla="*/ 155176 h 155175"/>
              <a:gd name="connsiteX8" fmla="*/ 88932 w 139863"/>
              <a:gd name="connsiteY8" fmla="*/ 140851 h 155175"/>
              <a:gd name="connsiteX9" fmla="*/ 59223 w 139863"/>
              <a:gd name="connsiteY9" fmla="*/ 127058 h 155175"/>
              <a:gd name="connsiteX10" fmla="*/ 50204 w 139863"/>
              <a:gd name="connsiteY10" fmla="*/ 126527 h 155175"/>
              <a:gd name="connsiteX11" fmla="*/ 34818 w 139863"/>
              <a:gd name="connsiteY11" fmla="*/ 125997 h 155175"/>
              <a:gd name="connsiteX12" fmla="*/ 16780 w 139863"/>
              <a:gd name="connsiteY12" fmla="*/ 110081 h 155175"/>
              <a:gd name="connsiteX13" fmla="*/ 13597 w 139863"/>
              <a:gd name="connsiteY13" fmla="*/ 87268 h 155175"/>
              <a:gd name="connsiteX14" fmla="*/ 7761 w 139863"/>
              <a:gd name="connsiteY14" fmla="*/ 87798 h 155175"/>
              <a:gd name="connsiteX15" fmla="*/ 1395 w 139863"/>
              <a:gd name="connsiteY15" fmla="*/ 76657 h 15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863" h="155175">
                <a:moveTo>
                  <a:pt x="1395" y="76657"/>
                </a:moveTo>
                <a:lnTo>
                  <a:pt x="9883" y="64455"/>
                </a:lnTo>
                <a:cubicBezTo>
                  <a:pt x="10944" y="62333"/>
                  <a:pt x="12005" y="60211"/>
                  <a:pt x="12005" y="58089"/>
                </a:cubicBezTo>
                <a:cubicBezTo>
                  <a:pt x="13597" y="44825"/>
                  <a:pt x="22616" y="-3984"/>
                  <a:pt x="85219" y="261"/>
                </a:cubicBezTo>
                <a:cubicBezTo>
                  <a:pt x="114928" y="2383"/>
                  <a:pt x="137211" y="28909"/>
                  <a:pt x="139333" y="58619"/>
                </a:cubicBezTo>
                <a:cubicBezTo>
                  <a:pt x="140925" y="77718"/>
                  <a:pt x="134028" y="95226"/>
                  <a:pt x="121825" y="107959"/>
                </a:cubicBezTo>
                <a:lnTo>
                  <a:pt x="139863" y="129710"/>
                </a:lnTo>
                <a:lnTo>
                  <a:pt x="101135" y="155176"/>
                </a:lnTo>
                <a:lnTo>
                  <a:pt x="88932" y="140851"/>
                </a:lnTo>
                <a:cubicBezTo>
                  <a:pt x="81505" y="132363"/>
                  <a:pt x="70894" y="127058"/>
                  <a:pt x="59223" y="127058"/>
                </a:cubicBezTo>
                <a:lnTo>
                  <a:pt x="50204" y="126527"/>
                </a:lnTo>
                <a:lnTo>
                  <a:pt x="34818" y="125997"/>
                </a:lnTo>
                <a:cubicBezTo>
                  <a:pt x="25799" y="125466"/>
                  <a:pt x="17841" y="119100"/>
                  <a:pt x="16780" y="110081"/>
                </a:cubicBezTo>
                <a:cubicBezTo>
                  <a:pt x="15719" y="103184"/>
                  <a:pt x="14658" y="95226"/>
                  <a:pt x="13597" y="87268"/>
                </a:cubicBezTo>
                <a:lnTo>
                  <a:pt x="7761" y="87798"/>
                </a:lnTo>
                <a:cubicBezTo>
                  <a:pt x="1925" y="88859"/>
                  <a:pt x="-2319" y="81432"/>
                  <a:pt x="1395" y="76657"/>
                </a:cubicBezTo>
              </a:path>
            </a:pathLst>
          </a:custGeom>
          <a:solidFill>
            <a:srgbClr val="72594B"/>
          </a:solidFill>
          <a:ln w="5300"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15AB6B31-70FD-4E8A-938A-57090A278735}"/>
              </a:ext>
            </a:extLst>
          </p:cNvPr>
          <p:cNvSpPr/>
          <p:nvPr/>
        </p:nvSpPr>
        <p:spPr>
          <a:xfrm>
            <a:off x="2971072" y="6949535"/>
            <a:ext cx="11141" cy="11209"/>
          </a:xfrm>
          <a:custGeom>
            <a:avLst/>
            <a:gdLst>
              <a:gd name="connsiteX0" fmla="*/ 0 w 11141"/>
              <a:gd name="connsiteY0" fmla="*/ 5373 h 11209"/>
              <a:gd name="connsiteX1" fmla="*/ 5305 w 11141"/>
              <a:gd name="connsiteY1" fmla="*/ 11209 h 11209"/>
              <a:gd name="connsiteX2" fmla="*/ 11141 w 11141"/>
              <a:gd name="connsiteY2" fmla="*/ 5904 h 11209"/>
              <a:gd name="connsiteX3" fmla="*/ 5836 w 11141"/>
              <a:gd name="connsiteY3" fmla="*/ 68 h 11209"/>
              <a:gd name="connsiteX4" fmla="*/ 0 w 11141"/>
              <a:gd name="connsiteY4" fmla="*/ 5373 h 11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1" h="11209">
                <a:moveTo>
                  <a:pt x="0" y="5373"/>
                </a:moveTo>
                <a:cubicBezTo>
                  <a:pt x="0" y="8556"/>
                  <a:pt x="2122" y="11209"/>
                  <a:pt x="5305" y="11209"/>
                </a:cubicBezTo>
                <a:cubicBezTo>
                  <a:pt x="8489" y="11209"/>
                  <a:pt x="11141" y="9087"/>
                  <a:pt x="11141" y="5904"/>
                </a:cubicBezTo>
                <a:cubicBezTo>
                  <a:pt x="11141" y="2721"/>
                  <a:pt x="9019" y="68"/>
                  <a:pt x="5836" y="68"/>
                </a:cubicBezTo>
                <a:cubicBezTo>
                  <a:pt x="2653" y="-463"/>
                  <a:pt x="0" y="2190"/>
                  <a:pt x="0" y="5373"/>
                </a:cubicBezTo>
              </a:path>
            </a:pathLst>
          </a:custGeom>
          <a:solidFill>
            <a:srgbClr val="000000"/>
          </a:solidFill>
          <a:ln w="5300"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02EAC678-601D-41F9-AD4B-CA191CE8296D}"/>
              </a:ext>
            </a:extLst>
          </p:cNvPr>
          <p:cNvSpPr/>
          <p:nvPr/>
        </p:nvSpPr>
        <p:spPr>
          <a:xfrm>
            <a:off x="2959400" y="6983557"/>
            <a:ext cx="22282" cy="15385"/>
          </a:xfrm>
          <a:custGeom>
            <a:avLst/>
            <a:gdLst>
              <a:gd name="connsiteX0" fmla="*/ 0 w 22282"/>
              <a:gd name="connsiteY0" fmla="*/ 2653 h 15385"/>
              <a:gd name="connsiteX1" fmla="*/ 22282 w 22282"/>
              <a:gd name="connsiteY1" fmla="*/ 0 h 15385"/>
              <a:gd name="connsiteX2" fmla="*/ 2122 w 22282"/>
              <a:gd name="connsiteY2" fmla="*/ 15385 h 15385"/>
              <a:gd name="connsiteX3" fmla="*/ 0 w 22282"/>
              <a:gd name="connsiteY3" fmla="*/ 2653 h 15385"/>
            </a:gdLst>
            <a:ahLst/>
            <a:cxnLst>
              <a:cxn ang="0">
                <a:pos x="connsiteX0" y="connsiteY0"/>
              </a:cxn>
              <a:cxn ang="0">
                <a:pos x="connsiteX1" y="connsiteY1"/>
              </a:cxn>
              <a:cxn ang="0">
                <a:pos x="connsiteX2" y="connsiteY2"/>
              </a:cxn>
              <a:cxn ang="0">
                <a:pos x="connsiteX3" y="connsiteY3"/>
              </a:cxn>
            </a:cxnLst>
            <a:rect l="l" t="t" r="r" b="b"/>
            <a:pathLst>
              <a:path w="22282" h="15385">
                <a:moveTo>
                  <a:pt x="0" y="2653"/>
                </a:moveTo>
                <a:lnTo>
                  <a:pt x="22282" y="0"/>
                </a:lnTo>
                <a:cubicBezTo>
                  <a:pt x="22282" y="0"/>
                  <a:pt x="19099" y="13263"/>
                  <a:pt x="2122" y="15385"/>
                </a:cubicBezTo>
                <a:cubicBezTo>
                  <a:pt x="1592" y="11141"/>
                  <a:pt x="0" y="2653"/>
                  <a:pt x="0" y="2653"/>
                </a:cubicBezTo>
              </a:path>
            </a:pathLst>
          </a:custGeom>
          <a:solidFill>
            <a:srgbClr val="4F3E33"/>
          </a:solidFill>
          <a:ln w="5300"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3580B1C7-431A-475C-A0E6-4B9FA369DA5A}"/>
              </a:ext>
            </a:extLst>
          </p:cNvPr>
          <p:cNvSpPr/>
          <p:nvPr/>
        </p:nvSpPr>
        <p:spPr>
          <a:xfrm>
            <a:off x="2969272" y="6934250"/>
            <a:ext cx="29965" cy="12699"/>
          </a:xfrm>
          <a:custGeom>
            <a:avLst/>
            <a:gdLst>
              <a:gd name="connsiteX0" fmla="*/ 27265 w 29965"/>
              <a:gd name="connsiteY0" fmla="*/ 12700 h 12699"/>
              <a:gd name="connsiteX1" fmla="*/ 28857 w 29965"/>
              <a:gd name="connsiteY1" fmla="*/ 12170 h 12699"/>
              <a:gd name="connsiteX2" fmla="*/ 29387 w 29965"/>
              <a:gd name="connsiteY2" fmla="*/ 8986 h 12699"/>
              <a:gd name="connsiteX3" fmla="*/ 1269 w 29965"/>
              <a:gd name="connsiteY3" fmla="*/ 2620 h 12699"/>
              <a:gd name="connsiteX4" fmla="*/ 208 w 29965"/>
              <a:gd name="connsiteY4" fmla="*/ 5803 h 12699"/>
              <a:gd name="connsiteX5" fmla="*/ 3391 w 29965"/>
              <a:gd name="connsiteY5" fmla="*/ 6864 h 12699"/>
              <a:gd name="connsiteX6" fmla="*/ 25674 w 29965"/>
              <a:gd name="connsiteY6" fmla="*/ 11639 h 12699"/>
              <a:gd name="connsiteX7" fmla="*/ 27265 w 29965"/>
              <a:gd name="connsiteY7" fmla="*/ 12700 h 1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5" h="12699">
                <a:moveTo>
                  <a:pt x="27265" y="12700"/>
                </a:moveTo>
                <a:cubicBezTo>
                  <a:pt x="27796" y="12700"/>
                  <a:pt x="28326" y="12700"/>
                  <a:pt x="28857" y="12170"/>
                </a:cubicBezTo>
                <a:cubicBezTo>
                  <a:pt x="29918" y="11639"/>
                  <a:pt x="30448" y="10047"/>
                  <a:pt x="29387" y="8986"/>
                </a:cubicBezTo>
                <a:cubicBezTo>
                  <a:pt x="29387" y="8986"/>
                  <a:pt x="19838" y="-5869"/>
                  <a:pt x="1269" y="2620"/>
                </a:cubicBezTo>
                <a:cubicBezTo>
                  <a:pt x="208" y="3150"/>
                  <a:pt x="-322" y="4742"/>
                  <a:pt x="208" y="5803"/>
                </a:cubicBezTo>
                <a:cubicBezTo>
                  <a:pt x="739" y="6864"/>
                  <a:pt x="2330" y="7395"/>
                  <a:pt x="3391" y="6864"/>
                </a:cubicBezTo>
                <a:cubicBezTo>
                  <a:pt x="18246" y="-33"/>
                  <a:pt x="25143" y="11108"/>
                  <a:pt x="25674" y="11639"/>
                </a:cubicBezTo>
                <a:cubicBezTo>
                  <a:pt x="25674" y="12170"/>
                  <a:pt x="26204" y="12170"/>
                  <a:pt x="27265" y="12700"/>
                </a:cubicBezTo>
              </a:path>
            </a:pathLst>
          </a:custGeom>
          <a:solidFill>
            <a:srgbClr val="000000"/>
          </a:solidFill>
          <a:ln w="5300"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061943C8-C298-474A-9D4A-4126D97C8A3D}"/>
              </a:ext>
            </a:extLst>
          </p:cNvPr>
          <p:cNvSpPr/>
          <p:nvPr/>
        </p:nvSpPr>
        <p:spPr>
          <a:xfrm>
            <a:off x="3011861" y="6999473"/>
            <a:ext cx="73275" cy="149079"/>
          </a:xfrm>
          <a:custGeom>
            <a:avLst/>
            <a:gdLst>
              <a:gd name="connsiteX0" fmla="*/ 65848 w 73275"/>
              <a:gd name="connsiteY0" fmla="*/ 0 h 149079"/>
              <a:gd name="connsiteX1" fmla="*/ 56829 w 73275"/>
              <a:gd name="connsiteY1" fmla="*/ 2653 h 149079"/>
              <a:gd name="connsiteX2" fmla="*/ 5367 w 73275"/>
              <a:gd name="connsiteY2" fmla="*/ 36076 h 149079"/>
              <a:gd name="connsiteX3" fmla="*/ 13856 w 73275"/>
              <a:gd name="connsiteY3" fmla="*/ 50400 h 149079"/>
              <a:gd name="connsiteX4" fmla="*/ 12795 w 73275"/>
              <a:gd name="connsiteY4" fmla="*/ 82232 h 149079"/>
              <a:gd name="connsiteX5" fmla="*/ 2715 w 73275"/>
              <a:gd name="connsiteY5" fmla="*/ 106106 h 149079"/>
              <a:gd name="connsiteX6" fmla="*/ 6959 w 73275"/>
              <a:gd name="connsiteY6" fmla="*/ 139530 h 149079"/>
              <a:gd name="connsiteX7" fmla="*/ 13856 w 73275"/>
              <a:gd name="connsiteY7" fmla="*/ 149079 h 149079"/>
              <a:gd name="connsiteX8" fmla="*/ 73275 w 73275"/>
              <a:gd name="connsiteY8" fmla="*/ 17508 h 149079"/>
              <a:gd name="connsiteX9" fmla="*/ 65848 w 73275"/>
              <a:gd name="connsiteY9" fmla="*/ 0 h 149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275" h="149079">
                <a:moveTo>
                  <a:pt x="65848" y="0"/>
                </a:moveTo>
                <a:lnTo>
                  <a:pt x="56829" y="2653"/>
                </a:lnTo>
                <a:cubicBezTo>
                  <a:pt x="36669" y="7958"/>
                  <a:pt x="18630" y="19630"/>
                  <a:pt x="5367" y="36076"/>
                </a:cubicBezTo>
                <a:lnTo>
                  <a:pt x="13856" y="50400"/>
                </a:lnTo>
                <a:lnTo>
                  <a:pt x="12795" y="82232"/>
                </a:lnTo>
                <a:lnTo>
                  <a:pt x="2715" y="106106"/>
                </a:lnTo>
                <a:cubicBezTo>
                  <a:pt x="-2060" y="117247"/>
                  <a:pt x="-469" y="129980"/>
                  <a:pt x="6959" y="139530"/>
                </a:cubicBezTo>
                <a:lnTo>
                  <a:pt x="13856" y="149079"/>
                </a:lnTo>
                <a:lnTo>
                  <a:pt x="73275" y="17508"/>
                </a:lnTo>
                <a:lnTo>
                  <a:pt x="65848" y="0"/>
                </a:lnTo>
                <a:close/>
              </a:path>
            </a:pathLst>
          </a:custGeom>
          <a:solidFill>
            <a:srgbClr val="D2D2D2"/>
          </a:solidFill>
          <a:ln w="5300"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DC195E51-93C3-4CE3-9951-A0EF4270200F}"/>
              </a:ext>
            </a:extLst>
          </p:cNvPr>
          <p:cNvSpPr/>
          <p:nvPr/>
        </p:nvSpPr>
        <p:spPr>
          <a:xfrm>
            <a:off x="3032083" y="7234587"/>
            <a:ext cx="119613" cy="57748"/>
          </a:xfrm>
          <a:custGeom>
            <a:avLst/>
            <a:gdLst>
              <a:gd name="connsiteX0" fmla="*/ 109820 w 119613"/>
              <a:gd name="connsiteY0" fmla="*/ 57739 h 57748"/>
              <a:gd name="connsiteX1" fmla="*/ 0 w 119613"/>
              <a:gd name="connsiteY1" fmla="*/ 441 h 57748"/>
              <a:gd name="connsiteX2" fmla="*/ 119370 w 119613"/>
              <a:gd name="connsiteY2" fmla="*/ 31212 h 57748"/>
              <a:gd name="connsiteX3" fmla="*/ 109820 w 119613"/>
              <a:gd name="connsiteY3" fmla="*/ 57739 h 57748"/>
            </a:gdLst>
            <a:ahLst/>
            <a:cxnLst>
              <a:cxn ang="0">
                <a:pos x="connsiteX0" y="connsiteY0"/>
              </a:cxn>
              <a:cxn ang="0">
                <a:pos x="connsiteX1" y="connsiteY1"/>
              </a:cxn>
              <a:cxn ang="0">
                <a:pos x="connsiteX2" y="connsiteY2"/>
              </a:cxn>
              <a:cxn ang="0">
                <a:pos x="connsiteX3" y="connsiteY3"/>
              </a:cxn>
            </a:cxnLst>
            <a:rect l="l" t="t" r="r" b="b"/>
            <a:pathLst>
              <a:path w="119613" h="57748">
                <a:moveTo>
                  <a:pt x="109820" y="57739"/>
                </a:moveTo>
                <a:cubicBezTo>
                  <a:pt x="109820" y="57739"/>
                  <a:pt x="28649" y="59861"/>
                  <a:pt x="0" y="441"/>
                </a:cubicBezTo>
                <a:cubicBezTo>
                  <a:pt x="31832" y="-4333"/>
                  <a:pt x="119370" y="31212"/>
                  <a:pt x="119370" y="31212"/>
                </a:cubicBezTo>
                <a:cubicBezTo>
                  <a:pt x="119370" y="31212"/>
                  <a:pt x="122022" y="45536"/>
                  <a:pt x="109820" y="57739"/>
                </a:cubicBezTo>
              </a:path>
            </a:pathLst>
          </a:custGeom>
          <a:solidFill>
            <a:srgbClr val="939393"/>
          </a:solidFill>
          <a:ln w="5300"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B74A997D-95D9-4CF6-A320-0F074D5D8FF2}"/>
              </a:ext>
            </a:extLst>
          </p:cNvPr>
          <p:cNvSpPr/>
          <p:nvPr/>
        </p:nvSpPr>
        <p:spPr>
          <a:xfrm>
            <a:off x="3023595" y="7018972"/>
            <a:ext cx="127858" cy="247769"/>
          </a:xfrm>
          <a:custGeom>
            <a:avLst/>
            <a:gdLst>
              <a:gd name="connsiteX0" fmla="*/ 12202 w 127858"/>
              <a:gd name="connsiteY0" fmla="*/ 25066 h 247769"/>
              <a:gd name="connsiteX1" fmla="*/ 82232 w 127858"/>
              <a:gd name="connsiteY1" fmla="*/ 11272 h 247769"/>
              <a:gd name="connsiteX2" fmla="*/ 103984 w 127858"/>
              <a:gd name="connsiteY2" fmla="*/ 93504 h 247769"/>
              <a:gd name="connsiteX3" fmla="*/ 127858 w 127858"/>
              <a:gd name="connsiteY3" fmla="*/ 247358 h 247769"/>
              <a:gd name="connsiteX4" fmla="*/ 0 w 127858"/>
              <a:gd name="connsiteY4" fmla="*/ 208630 h 247769"/>
              <a:gd name="connsiteX5" fmla="*/ 530 w 127858"/>
              <a:gd name="connsiteY5" fmla="*/ 69100 h 247769"/>
              <a:gd name="connsiteX6" fmla="*/ 5836 w 127858"/>
              <a:gd name="connsiteY6" fmla="*/ 38859 h 247769"/>
              <a:gd name="connsiteX7" fmla="*/ 12202 w 127858"/>
              <a:gd name="connsiteY7" fmla="*/ 25066 h 24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58" h="247769">
                <a:moveTo>
                  <a:pt x="12202" y="25066"/>
                </a:moveTo>
                <a:cubicBezTo>
                  <a:pt x="25466" y="-1461"/>
                  <a:pt x="59950" y="-8358"/>
                  <a:pt x="82232" y="11272"/>
                </a:cubicBezTo>
                <a:cubicBezTo>
                  <a:pt x="101862" y="28249"/>
                  <a:pt x="93374" y="51062"/>
                  <a:pt x="103984" y="93504"/>
                </a:cubicBezTo>
                <a:cubicBezTo>
                  <a:pt x="118309" y="151332"/>
                  <a:pt x="123614" y="203324"/>
                  <a:pt x="127858" y="247358"/>
                </a:cubicBezTo>
                <a:cubicBezTo>
                  <a:pt x="76927" y="251603"/>
                  <a:pt x="3714" y="221893"/>
                  <a:pt x="0" y="208630"/>
                </a:cubicBezTo>
                <a:cubicBezTo>
                  <a:pt x="2653" y="183164"/>
                  <a:pt x="1592" y="97218"/>
                  <a:pt x="530" y="69100"/>
                </a:cubicBezTo>
                <a:cubicBezTo>
                  <a:pt x="0" y="58489"/>
                  <a:pt x="2122" y="48409"/>
                  <a:pt x="5836" y="38859"/>
                </a:cubicBezTo>
                <a:cubicBezTo>
                  <a:pt x="7958" y="34615"/>
                  <a:pt x="10080" y="29840"/>
                  <a:pt x="12202" y="25066"/>
                </a:cubicBezTo>
              </a:path>
            </a:pathLst>
          </a:custGeom>
          <a:solidFill>
            <a:srgbClr val="B2B2B2"/>
          </a:solidFill>
          <a:ln w="5300"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F9E4805B-57F4-405F-A56A-3F08F3190120}"/>
              </a:ext>
            </a:extLst>
          </p:cNvPr>
          <p:cNvSpPr/>
          <p:nvPr/>
        </p:nvSpPr>
        <p:spPr>
          <a:xfrm>
            <a:off x="2925628" y="7205849"/>
            <a:ext cx="64542" cy="54114"/>
          </a:xfrm>
          <a:custGeom>
            <a:avLst/>
            <a:gdLst>
              <a:gd name="connsiteX0" fmla="*/ 348 w 64542"/>
              <a:gd name="connsiteY0" fmla="*/ 38198 h 54114"/>
              <a:gd name="connsiteX1" fmla="*/ 7776 w 64542"/>
              <a:gd name="connsiteY1" fmla="*/ 26527 h 54114"/>
              <a:gd name="connsiteX2" fmla="*/ 8306 w 64542"/>
              <a:gd name="connsiteY2" fmla="*/ 24404 h 54114"/>
              <a:gd name="connsiteX3" fmla="*/ 13081 w 64542"/>
              <a:gd name="connsiteY3" fmla="*/ 18038 h 54114"/>
              <a:gd name="connsiteX4" fmla="*/ 44383 w 64542"/>
              <a:gd name="connsiteY4" fmla="*/ 5305 h 54114"/>
              <a:gd name="connsiteX5" fmla="*/ 51280 w 64542"/>
              <a:gd name="connsiteY5" fmla="*/ 0 h 54114"/>
              <a:gd name="connsiteX6" fmla="*/ 64543 w 64542"/>
              <a:gd name="connsiteY6" fmla="*/ 14324 h 54114"/>
              <a:gd name="connsiteX7" fmla="*/ 53932 w 64542"/>
              <a:gd name="connsiteY7" fmla="*/ 25466 h 54114"/>
              <a:gd name="connsiteX8" fmla="*/ 37486 w 64542"/>
              <a:gd name="connsiteY8" fmla="*/ 31832 h 54114"/>
              <a:gd name="connsiteX9" fmla="*/ 30589 w 64542"/>
              <a:gd name="connsiteY9" fmla="*/ 35546 h 54114"/>
              <a:gd name="connsiteX10" fmla="*/ 33241 w 64542"/>
              <a:gd name="connsiteY10" fmla="*/ 39790 h 54114"/>
              <a:gd name="connsiteX11" fmla="*/ 32180 w 64542"/>
              <a:gd name="connsiteY11" fmla="*/ 45626 h 54114"/>
              <a:gd name="connsiteX12" fmla="*/ 31119 w 64542"/>
              <a:gd name="connsiteY12" fmla="*/ 46687 h 54114"/>
              <a:gd name="connsiteX13" fmla="*/ 18917 w 64542"/>
              <a:gd name="connsiteY13" fmla="*/ 37137 h 54114"/>
              <a:gd name="connsiteX14" fmla="*/ 22100 w 64542"/>
              <a:gd name="connsiteY14" fmla="*/ 42443 h 54114"/>
              <a:gd name="connsiteX15" fmla="*/ 22100 w 64542"/>
              <a:gd name="connsiteY15" fmla="*/ 48809 h 54114"/>
              <a:gd name="connsiteX16" fmla="*/ 21039 w 64542"/>
              <a:gd name="connsiteY16" fmla="*/ 50400 h 54114"/>
              <a:gd name="connsiteX17" fmla="*/ 10959 w 64542"/>
              <a:gd name="connsiteY17" fmla="*/ 44034 h 54114"/>
              <a:gd name="connsiteX18" fmla="*/ 12020 w 64542"/>
              <a:gd name="connsiteY18" fmla="*/ 46156 h 54114"/>
              <a:gd name="connsiteX19" fmla="*/ 9898 w 64542"/>
              <a:gd name="connsiteY19" fmla="*/ 53053 h 54114"/>
              <a:gd name="connsiteX20" fmla="*/ 8837 w 64542"/>
              <a:gd name="connsiteY20" fmla="*/ 54114 h 54114"/>
              <a:gd name="connsiteX21" fmla="*/ 879 w 64542"/>
              <a:gd name="connsiteY21" fmla="*/ 42443 h 54114"/>
              <a:gd name="connsiteX22" fmla="*/ 348 w 64542"/>
              <a:gd name="connsiteY22" fmla="*/ 38198 h 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542" h="54114">
                <a:moveTo>
                  <a:pt x="348" y="38198"/>
                </a:moveTo>
                <a:lnTo>
                  <a:pt x="7776" y="26527"/>
                </a:lnTo>
                <a:lnTo>
                  <a:pt x="8306" y="24404"/>
                </a:lnTo>
                <a:cubicBezTo>
                  <a:pt x="8837" y="21752"/>
                  <a:pt x="10429" y="19099"/>
                  <a:pt x="13081" y="18038"/>
                </a:cubicBezTo>
                <a:lnTo>
                  <a:pt x="44383" y="5305"/>
                </a:lnTo>
                <a:lnTo>
                  <a:pt x="51280" y="0"/>
                </a:lnTo>
                <a:lnTo>
                  <a:pt x="64543" y="14324"/>
                </a:lnTo>
                <a:lnTo>
                  <a:pt x="53932" y="25466"/>
                </a:lnTo>
                <a:cubicBezTo>
                  <a:pt x="48096" y="25996"/>
                  <a:pt x="43852" y="27057"/>
                  <a:pt x="37486" y="31832"/>
                </a:cubicBezTo>
                <a:lnTo>
                  <a:pt x="30589" y="35546"/>
                </a:lnTo>
                <a:lnTo>
                  <a:pt x="33241" y="39790"/>
                </a:lnTo>
                <a:cubicBezTo>
                  <a:pt x="34303" y="41912"/>
                  <a:pt x="33772" y="44565"/>
                  <a:pt x="32180" y="45626"/>
                </a:cubicBezTo>
                <a:lnTo>
                  <a:pt x="31119" y="46687"/>
                </a:lnTo>
                <a:lnTo>
                  <a:pt x="18917" y="37137"/>
                </a:lnTo>
                <a:lnTo>
                  <a:pt x="22100" y="42443"/>
                </a:lnTo>
                <a:cubicBezTo>
                  <a:pt x="23161" y="44565"/>
                  <a:pt x="23161" y="46687"/>
                  <a:pt x="22100" y="48809"/>
                </a:cubicBezTo>
                <a:lnTo>
                  <a:pt x="21039" y="50400"/>
                </a:lnTo>
                <a:lnTo>
                  <a:pt x="10959" y="44034"/>
                </a:lnTo>
                <a:lnTo>
                  <a:pt x="12020" y="46156"/>
                </a:lnTo>
                <a:cubicBezTo>
                  <a:pt x="13081" y="48809"/>
                  <a:pt x="12551" y="51462"/>
                  <a:pt x="9898" y="53053"/>
                </a:cubicBezTo>
                <a:lnTo>
                  <a:pt x="8837" y="54114"/>
                </a:lnTo>
                <a:lnTo>
                  <a:pt x="879" y="42443"/>
                </a:lnTo>
                <a:cubicBezTo>
                  <a:pt x="-182" y="41381"/>
                  <a:pt x="-182" y="39790"/>
                  <a:pt x="348" y="38198"/>
                </a:cubicBezTo>
              </a:path>
            </a:pathLst>
          </a:custGeom>
          <a:solidFill>
            <a:srgbClr val="72594B"/>
          </a:solidFill>
          <a:ln w="5300"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10F7E086-14EC-4453-9E9A-776315FE24A2}"/>
              </a:ext>
            </a:extLst>
          </p:cNvPr>
          <p:cNvSpPr/>
          <p:nvPr/>
        </p:nvSpPr>
        <p:spPr>
          <a:xfrm>
            <a:off x="2967763" y="6878887"/>
            <a:ext cx="164612" cy="126806"/>
          </a:xfrm>
          <a:custGeom>
            <a:avLst/>
            <a:gdLst>
              <a:gd name="connsiteX0" fmla="*/ 21878 w 164612"/>
              <a:gd name="connsiteY0" fmla="*/ 18723 h 126806"/>
              <a:gd name="connsiteX1" fmla="*/ 74401 w 164612"/>
              <a:gd name="connsiteY1" fmla="*/ 13948 h 126806"/>
              <a:gd name="connsiteX2" fmla="*/ 117904 w 164612"/>
              <a:gd name="connsiteY2" fmla="*/ 57982 h 126806"/>
              <a:gd name="connsiteX3" fmla="*/ 128515 w 164612"/>
              <a:gd name="connsiteY3" fmla="*/ 69654 h 126806"/>
              <a:gd name="connsiteX4" fmla="*/ 143370 w 164612"/>
              <a:gd name="connsiteY4" fmla="*/ 66471 h 126806"/>
              <a:gd name="connsiteX5" fmla="*/ 164591 w 164612"/>
              <a:gd name="connsiteY5" fmla="*/ 81856 h 126806"/>
              <a:gd name="connsiteX6" fmla="*/ 149206 w 164612"/>
              <a:gd name="connsiteY6" fmla="*/ 95120 h 126806"/>
              <a:gd name="connsiteX7" fmla="*/ 152920 w 164612"/>
              <a:gd name="connsiteY7" fmla="*/ 113688 h 126806"/>
              <a:gd name="connsiteX8" fmla="*/ 133290 w 164612"/>
              <a:gd name="connsiteY8" fmla="*/ 116872 h 126806"/>
              <a:gd name="connsiteX9" fmla="*/ 129046 w 164612"/>
              <a:gd name="connsiteY9" fmla="*/ 122177 h 126806"/>
              <a:gd name="connsiteX10" fmla="*/ 90847 w 164612"/>
              <a:gd name="connsiteY10" fmla="*/ 112627 h 126806"/>
              <a:gd name="connsiteX11" fmla="*/ 61137 w 164612"/>
              <a:gd name="connsiteY11" fmla="*/ 92467 h 126806"/>
              <a:gd name="connsiteX12" fmla="*/ 73870 w 164612"/>
              <a:gd name="connsiteY12" fmla="*/ 77612 h 126806"/>
              <a:gd name="connsiteX13" fmla="*/ 73340 w 164612"/>
              <a:gd name="connsiteY13" fmla="*/ 69654 h 126806"/>
              <a:gd name="connsiteX14" fmla="*/ 62199 w 164612"/>
              <a:gd name="connsiteY14" fmla="*/ 59574 h 126806"/>
              <a:gd name="connsiteX15" fmla="*/ 52118 w 164612"/>
              <a:gd name="connsiteY15" fmla="*/ 71246 h 126806"/>
              <a:gd name="connsiteX16" fmla="*/ 52118 w 164612"/>
              <a:gd name="connsiteY16" fmla="*/ 71776 h 126806"/>
              <a:gd name="connsiteX17" fmla="*/ 33019 w 164612"/>
              <a:gd name="connsiteY17" fmla="*/ 51616 h 126806"/>
              <a:gd name="connsiteX18" fmla="*/ 126 w 164612"/>
              <a:gd name="connsiteY18" fmla="*/ 36761 h 126806"/>
              <a:gd name="connsiteX19" fmla="*/ 21878 w 164612"/>
              <a:gd name="connsiteY19" fmla="*/ 18723 h 12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612" h="126806">
                <a:moveTo>
                  <a:pt x="21878" y="18723"/>
                </a:moveTo>
                <a:cubicBezTo>
                  <a:pt x="30897" y="-6212"/>
                  <a:pt x="67504" y="-4620"/>
                  <a:pt x="74401" y="13948"/>
                </a:cubicBezTo>
                <a:cubicBezTo>
                  <a:pt x="96683" y="-376"/>
                  <a:pt x="136473" y="30395"/>
                  <a:pt x="117904" y="57982"/>
                </a:cubicBezTo>
                <a:cubicBezTo>
                  <a:pt x="123740" y="61166"/>
                  <a:pt x="126923" y="64879"/>
                  <a:pt x="128515" y="69654"/>
                </a:cubicBezTo>
                <a:cubicBezTo>
                  <a:pt x="132759" y="67532"/>
                  <a:pt x="137534" y="65940"/>
                  <a:pt x="143370" y="66471"/>
                </a:cubicBezTo>
                <a:cubicBezTo>
                  <a:pt x="155572" y="67002"/>
                  <a:pt x="165122" y="73898"/>
                  <a:pt x="164591" y="81856"/>
                </a:cubicBezTo>
                <a:cubicBezTo>
                  <a:pt x="164591" y="88223"/>
                  <a:pt x="157694" y="93528"/>
                  <a:pt x="149206" y="95120"/>
                </a:cubicBezTo>
                <a:cubicBezTo>
                  <a:pt x="155042" y="100425"/>
                  <a:pt x="157694" y="107322"/>
                  <a:pt x="152920" y="113688"/>
                </a:cubicBezTo>
                <a:cubicBezTo>
                  <a:pt x="147084" y="120585"/>
                  <a:pt x="139656" y="119524"/>
                  <a:pt x="133290" y="116872"/>
                </a:cubicBezTo>
                <a:cubicBezTo>
                  <a:pt x="132229" y="118994"/>
                  <a:pt x="131168" y="120585"/>
                  <a:pt x="129046" y="122177"/>
                </a:cubicBezTo>
                <a:cubicBezTo>
                  <a:pt x="118965" y="130665"/>
                  <a:pt x="93500" y="127482"/>
                  <a:pt x="90847" y="112627"/>
                </a:cubicBezTo>
                <a:cubicBezTo>
                  <a:pt x="78114" y="113158"/>
                  <a:pt x="64851" y="105200"/>
                  <a:pt x="61137" y="92467"/>
                </a:cubicBezTo>
                <a:cubicBezTo>
                  <a:pt x="68565" y="91936"/>
                  <a:pt x="74401" y="85040"/>
                  <a:pt x="73870" y="77612"/>
                </a:cubicBezTo>
                <a:lnTo>
                  <a:pt x="73340" y="69654"/>
                </a:lnTo>
                <a:cubicBezTo>
                  <a:pt x="72809" y="63818"/>
                  <a:pt x="68034" y="59044"/>
                  <a:pt x="62199" y="59574"/>
                </a:cubicBezTo>
                <a:cubicBezTo>
                  <a:pt x="55832" y="59574"/>
                  <a:pt x="51588" y="64879"/>
                  <a:pt x="52118" y="71246"/>
                </a:cubicBezTo>
                <a:lnTo>
                  <a:pt x="52118" y="71776"/>
                </a:lnTo>
                <a:cubicBezTo>
                  <a:pt x="45222" y="70185"/>
                  <a:pt x="36733" y="64879"/>
                  <a:pt x="33019" y="51616"/>
                </a:cubicBezTo>
                <a:cubicBezTo>
                  <a:pt x="17634" y="55860"/>
                  <a:pt x="2248" y="47902"/>
                  <a:pt x="126" y="36761"/>
                </a:cubicBezTo>
                <a:cubicBezTo>
                  <a:pt x="-1465" y="25090"/>
                  <a:pt x="12329" y="14479"/>
                  <a:pt x="21878" y="18723"/>
                </a:cubicBezTo>
              </a:path>
            </a:pathLst>
          </a:custGeom>
          <a:solidFill>
            <a:srgbClr val="000000"/>
          </a:solidFill>
          <a:ln w="5300"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F52C895B-3DD4-447A-A199-3E7CA6DA0935}"/>
              </a:ext>
            </a:extLst>
          </p:cNvPr>
          <p:cNvSpPr/>
          <p:nvPr/>
        </p:nvSpPr>
        <p:spPr>
          <a:xfrm>
            <a:off x="2964706" y="7056245"/>
            <a:ext cx="130804" cy="178783"/>
          </a:xfrm>
          <a:custGeom>
            <a:avLst/>
            <a:gdLst>
              <a:gd name="connsiteX0" fmla="*/ 130511 w 130804"/>
              <a:gd name="connsiteY0" fmla="*/ 32887 h 178783"/>
              <a:gd name="connsiteX1" fmla="*/ 118309 w 130804"/>
              <a:gd name="connsiteY1" fmla="*/ 114058 h 178783"/>
              <a:gd name="connsiteX2" fmla="*/ 89660 w 130804"/>
              <a:gd name="connsiteY2" fmla="*/ 150135 h 178783"/>
              <a:gd name="connsiteX3" fmla="*/ 12202 w 130804"/>
              <a:gd name="connsiteY3" fmla="*/ 178783 h 178783"/>
              <a:gd name="connsiteX4" fmla="*/ 0 w 130804"/>
              <a:gd name="connsiteY4" fmla="*/ 145890 h 178783"/>
              <a:gd name="connsiteX5" fmla="*/ 65255 w 130804"/>
              <a:gd name="connsiteY5" fmla="*/ 104509 h 178783"/>
              <a:gd name="connsiteX6" fmla="*/ 73744 w 130804"/>
              <a:gd name="connsiteY6" fmla="*/ 25460 h 178783"/>
              <a:gd name="connsiteX7" fmla="*/ 107698 w 130804"/>
              <a:gd name="connsiteY7" fmla="*/ 525 h 178783"/>
              <a:gd name="connsiteX8" fmla="*/ 130511 w 130804"/>
              <a:gd name="connsiteY8" fmla="*/ 32887 h 17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4" h="178783">
                <a:moveTo>
                  <a:pt x="130511" y="32887"/>
                </a:moveTo>
                <a:lnTo>
                  <a:pt x="118309" y="114058"/>
                </a:lnTo>
                <a:cubicBezTo>
                  <a:pt x="115656" y="130505"/>
                  <a:pt x="105045" y="144299"/>
                  <a:pt x="89660" y="150135"/>
                </a:cubicBezTo>
                <a:lnTo>
                  <a:pt x="12202" y="178783"/>
                </a:lnTo>
                <a:lnTo>
                  <a:pt x="0" y="145890"/>
                </a:lnTo>
                <a:lnTo>
                  <a:pt x="65255" y="104509"/>
                </a:lnTo>
                <a:lnTo>
                  <a:pt x="73744" y="25460"/>
                </a:lnTo>
                <a:cubicBezTo>
                  <a:pt x="75335" y="9013"/>
                  <a:pt x="91251" y="-2658"/>
                  <a:pt x="107698" y="525"/>
                </a:cubicBezTo>
                <a:cubicBezTo>
                  <a:pt x="123083" y="3708"/>
                  <a:pt x="132633" y="18032"/>
                  <a:pt x="130511" y="32887"/>
                </a:cubicBezTo>
              </a:path>
            </a:pathLst>
          </a:custGeom>
          <a:solidFill>
            <a:srgbClr val="B2B2B2"/>
          </a:solidFill>
          <a:ln w="5300"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2629F6BA-04B7-4FA5-BC0D-600862B2D0DC}"/>
              </a:ext>
            </a:extLst>
          </p:cNvPr>
          <p:cNvSpPr/>
          <p:nvPr/>
        </p:nvSpPr>
        <p:spPr>
          <a:xfrm>
            <a:off x="2964706" y="7016145"/>
            <a:ext cx="177728" cy="253368"/>
          </a:xfrm>
          <a:custGeom>
            <a:avLst/>
            <a:gdLst>
              <a:gd name="connsiteX0" fmla="*/ 65255 w 177728"/>
              <a:gd name="connsiteY0" fmla="*/ 144609 h 253368"/>
              <a:gd name="connsiteX1" fmla="*/ 73744 w 177728"/>
              <a:gd name="connsiteY1" fmla="*/ 65560 h 253368"/>
              <a:gd name="connsiteX2" fmla="*/ 76927 w 177728"/>
              <a:gd name="connsiteY2" fmla="*/ 54950 h 253368"/>
              <a:gd name="connsiteX3" fmla="*/ 59950 w 177728"/>
              <a:gd name="connsiteY3" fmla="*/ 65030 h 253368"/>
              <a:gd name="connsiteX4" fmla="*/ 59420 w 177728"/>
              <a:gd name="connsiteY4" fmla="*/ 65560 h 253368"/>
              <a:gd name="connsiteX5" fmla="*/ 64725 w 177728"/>
              <a:gd name="connsiteY5" fmla="*/ 41686 h 253368"/>
              <a:gd name="connsiteX6" fmla="*/ 74805 w 177728"/>
              <a:gd name="connsiteY6" fmla="*/ 20465 h 253368"/>
              <a:gd name="connsiteX7" fmla="*/ 134225 w 177728"/>
              <a:gd name="connsiteY7" fmla="*/ 8263 h 253368"/>
              <a:gd name="connsiteX8" fmla="*/ 162343 w 177728"/>
              <a:gd name="connsiteY8" fmla="*/ 92617 h 253368"/>
              <a:gd name="connsiteX9" fmla="*/ 177728 w 177728"/>
              <a:gd name="connsiteY9" fmla="*/ 253368 h 253368"/>
              <a:gd name="connsiteX10" fmla="*/ 164465 w 177728"/>
              <a:gd name="connsiteY10" fmla="*/ 150976 h 253368"/>
              <a:gd name="connsiteX11" fmla="*/ 130511 w 177728"/>
              <a:gd name="connsiteY11" fmla="*/ 74579 h 253368"/>
              <a:gd name="connsiteX12" fmla="*/ 118309 w 177728"/>
              <a:gd name="connsiteY12" fmla="*/ 154159 h 253368"/>
              <a:gd name="connsiteX13" fmla="*/ 89660 w 177728"/>
              <a:gd name="connsiteY13" fmla="*/ 190235 h 253368"/>
              <a:gd name="connsiteX14" fmla="*/ 12202 w 177728"/>
              <a:gd name="connsiteY14" fmla="*/ 218884 h 253368"/>
              <a:gd name="connsiteX15" fmla="*/ 0 w 177728"/>
              <a:gd name="connsiteY15" fmla="*/ 185991 h 253368"/>
              <a:gd name="connsiteX16" fmla="*/ 65255 w 177728"/>
              <a:gd name="connsiteY16" fmla="*/ 144609 h 25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28" h="253368">
                <a:moveTo>
                  <a:pt x="65255" y="144609"/>
                </a:moveTo>
                <a:lnTo>
                  <a:pt x="73744" y="65560"/>
                </a:lnTo>
                <a:cubicBezTo>
                  <a:pt x="74274" y="61847"/>
                  <a:pt x="75335" y="58133"/>
                  <a:pt x="76927" y="54950"/>
                </a:cubicBezTo>
                <a:cubicBezTo>
                  <a:pt x="70561" y="57072"/>
                  <a:pt x="64725" y="60255"/>
                  <a:pt x="59950" y="65030"/>
                </a:cubicBezTo>
                <a:lnTo>
                  <a:pt x="59420" y="65560"/>
                </a:lnTo>
                <a:cubicBezTo>
                  <a:pt x="59950" y="57602"/>
                  <a:pt x="61542" y="49114"/>
                  <a:pt x="64725" y="41686"/>
                </a:cubicBezTo>
                <a:cubicBezTo>
                  <a:pt x="67378" y="35320"/>
                  <a:pt x="70561" y="27893"/>
                  <a:pt x="74805" y="20465"/>
                </a:cubicBezTo>
                <a:cubicBezTo>
                  <a:pt x="87007" y="-756"/>
                  <a:pt x="114595" y="-6592"/>
                  <a:pt x="134225" y="8263"/>
                </a:cubicBezTo>
                <a:cubicBezTo>
                  <a:pt x="155446" y="24179"/>
                  <a:pt x="150671" y="44339"/>
                  <a:pt x="162343" y="92617"/>
                </a:cubicBezTo>
                <a:cubicBezTo>
                  <a:pt x="174545" y="141957"/>
                  <a:pt x="176667" y="214640"/>
                  <a:pt x="177728" y="253368"/>
                </a:cubicBezTo>
                <a:cubicBezTo>
                  <a:pt x="158629" y="230025"/>
                  <a:pt x="169240" y="180686"/>
                  <a:pt x="164465" y="150976"/>
                </a:cubicBezTo>
                <a:cubicBezTo>
                  <a:pt x="159690" y="122858"/>
                  <a:pt x="148018" y="96862"/>
                  <a:pt x="130511" y="74579"/>
                </a:cubicBezTo>
                <a:lnTo>
                  <a:pt x="118309" y="154159"/>
                </a:lnTo>
                <a:cubicBezTo>
                  <a:pt x="115656" y="170606"/>
                  <a:pt x="105045" y="184399"/>
                  <a:pt x="89660" y="190235"/>
                </a:cubicBezTo>
                <a:lnTo>
                  <a:pt x="12202" y="218884"/>
                </a:lnTo>
                <a:lnTo>
                  <a:pt x="0" y="185991"/>
                </a:lnTo>
                <a:lnTo>
                  <a:pt x="65255" y="144609"/>
                </a:lnTo>
                <a:close/>
              </a:path>
            </a:pathLst>
          </a:custGeom>
          <a:solidFill>
            <a:srgbClr val="C2C2C2"/>
          </a:solidFill>
          <a:ln w="5300"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AD35F197-9CB0-4633-9612-0B4D24C9F5A6}"/>
              </a:ext>
            </a:extLst>
          </p:cNvPr>
          <p:cNvSpPr/>
          <p:nvPr/>
        </p:nvSpPr>
        <p:spPr>
          <a:xfrm>
            <a:off x="3034736" y="7155862"/>
            <a:ext cx="28118" cy="7545"/>
          </a:xfrm>
          <a:custGeom>
            <a:avLst/>
            <a:gdLst>
              <a:gd name="connsiteX0" fmla="*/ 0 w 28118"/>
              <a:gd name="connsiteY0" fmla="*/ 7545 h 7545"/>
              <a:gd name="connsiteX1" fmla="*/ 28118 w 28118"/>
              <a:gd name="connsiteY1" fmla="*/ 7545 h 7545"/>
              <a:gd name="connsiteX2" fmla="*/ 0 w 28118"/>
              <a:gd name="connsiteY2" fmla="*/ 7545 h 7545"/>
            </a:gdLst>
            <a:ahLst/>
            <a:cxnLst>
              <a:cxn ang="0">
                <a:pos x="connsiteX0" y="connsiteY0"/>
              </a:cxn>
              <a:cxn ang="0">
                <a:pos x="connsiteX1" y="connsiteY1"/>
              </a:cxn>
              <a:cxn ang="0">
                <a:pos x="connsiteX2" y="connsiteY2"/>
              </a:cxn>
            </a:cxnLst>
            <a:rect l="l" t="t" r="r" b="b"/>
            <a:pathLst>
              <a:path w="28118" h="7545">
                <a:moveTo>
                  <a:pt x="0" y="7545"/>
                </a:moveTo>
                <a:lnTo>
                  <a:pt x="28118" y="7545"/>
                </a:lnTo>
                <a:cubicBezTo>
                  <a:pt x="28118" y="7545"/>
                  <a:pt x="10611" y="-9432"/>
                  <a:pt x="0" y="7545"/>
                </a:cubicBezTo>
              </a:path>
            </a:pathLst>
          </a:custGeom>
          <a:solidFill>
            <a:srgbClr val="B2B2B2"/>
          </a:solidFill>
          <a:ln w="5300"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23C6B86A-17AC-4427-8F7E-FE39371CC41D}"/>
              </a:ext>
            </a:extLst>
          </p:cNvPr>
          <p:cNvSpPr/>
          <p:nvPr/>
        </p:nvSpPr>
        <p:spPr>
          <a:xfrm>
            <a:off x="2979479" y="7214868"/>
            <a:ext cx="11222" cy="11141"/>
          </a:xfrm>
          <a:custGeom>
            <a:avLst/>
            <a:gdLst>
              <a:gd name="connsiteX0" fmla="*/ 81 w 11222"/>
              <a:gd name="connsiteY0" fmla="*/ 4775 h 11141"/>
              <a:gd name="connsiteX1" fmla="*/ 6448 w 11222"/>
              <a:gd name="connsiteY1" fmla="*/ 0 h 11141"/>
              <a:gd name="connsiteX2" fmla="*/ 11222 w 11222"/>
              <a:gd name="connsiteY2" fmla="*/ 6366 h 11141"/>
              <a:gd name="connsiteX3" fmla="*/ 4856 w 11222"/>
              <a:gd name="connsiteY3" fmla="*/ 11141 h 11141"/>
              <a:gd name="connsiteX4" fmla="*/ 81 w 11222"/>
              <a:gd name="connsiteY4" fmla="*/ 4775 h 1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2" h="11141">
                <a:moveTo>
                  <a:pt x="81" y="4775"/>
                </a:moveTo>
                <a:cubicBezTo>
                  <a:pt x="612" y="1592"/>
                  <a:pt x="3264" y="0"/>
                  <a:pt x="6448" y="0"/>
                </a:cubicBezTo>
                <a:cubicBezTo>
                  <a:pt x="9631" y="531"/>
                  <a:pt x="11222" y="3183"/>
                  <a:pt x="11222" y="6366"/>
                </a:cubicBezTo>
                <a:cubicBezTo>
                  <a:pt x="10692" y="9550"/>
                  <a:pt x="8039" y="11141"/>
                  <a:pt x="4856" y="11141"/>
                </a:cubicBezTo>
                <a:cubicBezTo>
                  <a:pt x="1673" y="10611"/>
                  <a:pt x="-449" y="7958"/>
                  <a:pt x="81" y="4775"/>
                </a:cubicBezTo>
              </a:path>
            </a:pathLst>
          </a:custGeom>
          <a:solidFill>
            <a:srgbClr val="D2D2D2"/>
          </a:solidFill>
          <a:ln w="5300"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786F9696-0AC4-4EAD-93AF-FD65360FCD92}"/>
              </a:ext>
            </a:extLst>
          </p:cNvPr>
          <p:cNvSpPr/>
          <p:nvPr/>
        </p:nvSpPr>
        <p:spPr>
          <a:xfrm>
            <a:off x="2956217" y="6940584"/>
            <a:ext cx="67377" cy="29709"/>
          </a:xfrm>
          <a:custGeom>
            <a:avLst/>
            <a:gdLst>
              <a:gd name="connsiteX0" fmla="*/ 1592 w 67377"/>
              <a:gd name="connsiteY0" fmla="*/ 2122 h 29709"/>
              <a:gd name="connsiteX1" fmla="*/ 0 w 67377"/>
              <a:gd name="connsiteY1" fmla="*/ 3714 h 29709"/>
              <a:gd name="connsiteX2" fmla="*/ 1592 w 67377"/>
              <a:gd name="connsiteY2" fmla="*/ 5305 h 29709"/>
              <a:gd name="connsiteX3" fmla="*/ 1592 w 67377"/>
              <a:gd name="connsiteY3" fmla="*/ 5305 h 29709"/>
              <a:gd name="connsiteX4" fmla="*/ 7427 w 67377"/>
              <a:gd name="connsiteY4" fmla="*/ 4775 h 29709"/>
              <a:gd name="connsiteX5" fmla="*/ 6366 w 67377"/>
              <a:gd name="connsiteY5" fmla="*/ 9550 h 29709"/>
              <a:gd name="connsiteX6" fmla="*/ 7958 w 67377"/>
              <a:gd name="connsiteY6" fmla="*/ 22813 h 29709"/>
              <a:gd name="connsiteX7" fmla="*/ 10611 w 67377"/>
              <a:gd name="connsiteY7" fmla="*/ 28118 h 29709"/>
              <a:gd name="connsiteX8" fmla="*/ 15385 w 67377"/>
              <a:gd name="connsiteY8" fmla="*/ 29710 h 29709"/>
              <a:gd name="connsiteX9" fmla="*/ 16446 w 67377"/>
              <a:gd name="connsiteY9" fmla="*/ 29710 h 29709"/>
              <a:gd name="connsiteX10" fmla="*/ 27588 w 67377"/>
              <a:gd name="connsiteY10" fmla="*/ 28649 h 29709"/>
              <a:gd name="connsiteX11" fmla="*/ 35546 w 67377"/>
              <a:gd name="connsiteY11" fmla="*/ 18569 h 29709"/>
              <a:gd name="connsiteX12" fmla="*/ 34485 w 67377"/>
              <a:gd name="connsiteY12" fmla="*/ 7958 h 29709"/>
              <a:gd name="connsiteX13" fmla="*/ 32362 w 67377"/>
              <a:gd name="connsiteY13" fmla="*/ 3183 h 29709"/>
              <a:gd name="connsiteX14" fmla="*/ 64725 w 67377"/>
              <a:gd name="connsiteY14" fmla="*/ 3183 h 29709"/>
              <a:gd name="connsiteX15" fmla="*/ 67378 w 67377"/>
              <a:gd name="connsiteY15" fmla="*/ 0 h 29709"/>
              <a:gd name="connsiteX16" fmla="*/ 24935 w 67377"/>
              <a:gd name="connsiteY16" fmla="*/ 0 h 29709"/>
              <a:gd name="connsiteX17" fmla="*/ 24935 w 67377"/>
              <a:gd name="connsiteY17" fmla="*/ 0 h 29709"/>
              <a:gd name="connsiteX18" fmla="*/ 23874 w 67377"/>
              <a:gd name="connsiteY18" fmla="*/ 0 h 29709"/>
              <a:gd name="connsiteX19" fmla="*/ 15916 w 67377"/>
              <a:gd name="connsiteY19" fmla="*/ 1061 h 29709"/>
              <a:gd name="connsiteX20" fmla="*/ 15385 w 67377"/>
              <a:gd name="connsiteY20" fmla="*/ 1061 h 29709"/>
              <a:gd name="connsiteX21" fmla="*/ 1592 w 67377"/>
              <a:gd name="connsiteY21" fmla="*/ 2122 h 29709"/>
              <a:gd name="connsiteX22" fmla="*/ 9550 w 67377"/>
              <a:gd name="connsiteY22" fmla="*/ 9550 h 29709"/>
              <a:gd name="connsiteX23" fmla="*/ 10611 w 67377"/>
              <a:gd name="connsiteY23" fmla="*/ 6366 h 29709"/>
              <a:gd name="connsiteX24" fmla="*/ 13794 w 67377"/>
              <a:gd name="connsiteY24" fmla="*/ 4775 h 29709"/>
              <a:gd name="connsiteX25" fmla="*/ 24935 w 67377"/>
              <a:gd name="connsiteY25" fmla="*/ 3714 h 29709"/>
              <a:gd name="connsiteX26" fmla="*/ 25996 w 67377"/>
              <a:gd name="connsiteY26" fmla="*/ 3714 h 29709"/>
              <a:gd name="connsiteX27" fmla="*/ 31832 w 67377"/>
              <a:gd name="connsiteY27" fmla="*/ 9019 h 29709"/>
              <a:gd name="connsiteX28" fmla="*/ 32893 w 67377"/>
              <a:gd name="connsiteY28" fmla="*/ 19630 h 29709"/>
              <a:gd name="connsiteX29" fmla="*/ 27588 w 67377"/>
              <a:gd name="connsiteY29" fmla="*/ 25996 h 29709"/>
              <a:gd name="connsiteX30" fmla="*/ 16446 w 67377"/>
              <a:gd name="connsiteY30" fmla="*/ 27057 h 29709"/>
              <a:gd name="connsiteX31" fmla="*/ 13263 w 67377"/>
              <a:gd name="connsiteY31" fmla="*/ 25996 h 29709"/>
              <a:gd name="connsiteX32" fmla="*/ 11672 w 67377"/>
              <a:gd name="connsiteY32" fmla="*/ 22813 h 29709"/>
              <a:gd name="connsiteX33" fmla="*/ 9550 w 67377"/>
              <a:gd name="connsiteY33" fmla="*/ 9550 h 2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7377" h="29709">
                <a:moveTo>
                  <a:pt x="1592" y="2122"/>
                </a:moveTo>
                <a:cubicBezTo>
                  <a:pt x="530" y="2122"/>
                  <a:pt x="0" y="3183"/>
                  <a:pt x="0" y="3714"/>
                </a:cubicBezTo>
                <a:cubicBezTo>
                  <a:pt x="0" y="4775"/>
                  <a:pt x="530" y="5305"/>
                  <a:pt x="1592" y="5305"/>
                </a:cubicBezTo>
                <a:cubicBezTo>
                  <a:pt x="1592" y="5305"/>
                  <a:pt x="1592" y="5305"/>
                  <a:pt x="1592" y="5305"/>
                </a:cubicBezTo>
                <a:lnTo>
                  <a:pt x="7427" y="4775"/>
                </a:lnTo>
                <a:cubicBezTo>
                  <a:pt x="6366" y="6366"/>
                  <a:pt x="6366" y="7958"/>
                  <a:pt x="6366" y="9550"/>
                </a:cubicBezTo>
                <a:lnTo>
                  <a:pt x="7958" y="22813"/>
                </a:lnTo>
                <a:cubicBezTo>
                  <a:pt x="7958" y="24935"/>
                  <a:pt x="9019" y="26527"/>
                  <a:pt x="10611" y="28118"/>
                </a:cubicBezTo>
                <a:cubicBezTo>
                  <a:pt x="12202" y="29179"/>
                  <a:pt x="13794" y="29710"/>
                  <a:pt x="15385" y="29710"/>
                </a:cubicBezTo>
                <a:cubicBezTo>
                  <a:pt x="15916" y="29710"/>
                  <a:pt x="15916" y="29710"/>
                  <a:pt x="16446" y="29710"/>
                </a:cubicBezTo>
                <a:lnTo>
                  <a:pt x="27588" y="28649"/>
                </a:lnTo>
                <a:cubicBezTo>
                  <a:pt x="32362" y="28118"/>
                  <a:pt x="36076" y="23874"/>
                  <a:pt x="35546" y="18569"/>
                </a:cubicBezTo>
                <a:lnTo>
                  <a:pt x="34485" y="7958"/>
                </a:lnTo>
                <a:cubicBezTo>
                  <a:pt x="34485" y="5836"/>
                  <a:pt x="33423" y="4244"/>
                  <a:pt x="32362" y="3183"/>
                </a:cubicBezTo>
                <a:lnTo>
                  <a:pt x="64725" y="3183"/>
                </a:lnTo>
                <a:lnTo>
                  <a:pt x="67378" y="0"/>
                </a:lnTo>
                <a:lnTo>
                  <a:pt x="24935" y="0"/>
                </a:lnTo>
                <a:lnTo>
                  <a:pt x="24935" y="0"/>
                </a:lnTo>
                <a:cubicBezTo>
                  <a:pt x="24404" y="0"/>
                  <a:pt x="24404" y="0"/>
                  <a:pt x="23874" y="0"/>
                </a:cubicBezTo>
                <a:lnTo>
                  <a:pt x="15916" y="1061"/>
                </a:lnTo>
                <a:cubicBezTo>
                  <a:pt x="15916" y="1061"/>
                  <a:pt x="15385" y="1061"/>
                  <a:pt x="15385" y="1061"/>
                </a:cubicBezTo>
                <a:lnTo>
                  <a:pt x="1592" y="2122"/>
                </a:lnTo>
                <a:moveTo>
                  <a:pt x="9550" y="9550"/>
                </a:moveTo>
                <a:cubicBezTo>
                  <a:pt x="9550" y="8489"/>
                  <a:pt x="9550" y="7427"/>
                  <a:pt x="10611" y="6366"/>
                </a:cubicBezTo>
                <a:cubicBezTo>
                  <a:pt x="11141" y="5305"/>
                  <a:pt x="12202" y="4775"/>
                  <a:pt x="13794" y="4775"/>
                </a:cubicBezTo>
                <a:lnTo>
                  <a:pt x="24935" y="3714"/>
                </a:lnTo>
                <a:cubicBezTo>
                  <a:pt x="25465" y="3714"/>
                  <a:pt x="25465" y="3714"/>
                  <a:pt x="25996" y="3714"/>
                </a:cubicBezTo>
                <a:cubicBezTo>
                  <a:pt x="28649" y="3714"/>
                  <a:pt x="31301" y="5836"/>
                  <a:pt x="31832" y="9019"/>
                </a:cubicBezTo>
                <a:lnTo>
                  <a:pt x="32893" y="19630"/>
                </a:lnTo>
                <a:cubicBezTo>
                  <a:pt x="33423" y="22813"/>
                  <a:pt x="30771" y="25466"/>
                  <a:pt x="27588" y="25996"/>
                </a:cubicBezTo>
                <a:lnTo>
                  <a:pt x="16446" y="27057"/>
                </a:lnTo>
                <a:cubicBezTo>
                  <a:pt x="15385" y="27057"/>
                  <a:pt x="14324" y="27057"/>
                  <a:pt x="13263" y="25996"/>
                </a:cubicBezTo>
                <a:cubicBezTo>
                  <a:pt x="12202" y="25466"/>
                  <a:pt x="11672" y="24404"/>
                  <a:pt x="11672" y="22813"/>
                </a:cubicBezTo>
                <a:lnTo>
                  <a:pt x="9550" y="9550"/>
                </a:lnTo>
                <a:close/>
              </a:path>
            </a:pathLst>
          </a:custGeom>
          <a:solidFill>
            <a:srgbClr val="000000"/>
          </a:solidFill>
          <a:ln w="5300"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0CBD1BCE-0DE4-4587-AA6A-DEBE9DD5457F}"/>
              </a:ext>
            </a:extLst>
          </p:cNvPr>
          <p:cNvSpPr/>
          <p:nvPr/>
        </p:nvSpPr>
        <p:spPr>
          <a:xfrm flipH="1">
            <a:off x="2554989" y="7255189"/>
            <a:ext cx="443393" cy="19099"/>
          </a:xfrm>
          <a:custGeom>
            <a:avLst/>
            <a:gdLst>
              <a:gd name="connsiteX0" fmla="*/ 0 w 927899"/>
              <a:gd name="connsiteY0" fmla="*/ 0 h 19099"/>
              <a:gd name="connsiteX1" fmla="*/ 927900 w 927899"/>
              <a:gd name="connsiteY1" fmla="*/ 0 h 19099"/>
              <a:gd name="connsiteX2" fmla="*/ 927900 w 927899"/>
              <a:gd name="connsiteY2" fmla="*/ 19099 h 19099"/>
              <a:gd name="connsiteX3" fmla="*/ 0 w 927899"/>
              <a:gd name="connsiteY3" fmla="*/ 19099 h 19099"/>
            </a:gdLst>
            <a:ahLst/>
            <a:cxnLst>
              <a:cxn ang="0">
                <a:pos x="connsiteX0" y="connsiteY0"/>
              </a:cxn>
              <a:cxn ang="0">
                <a:pos x="connsiteX1" y="connsiteY1"/>
              </a:cxn>
              <a:cxn ang="0">
                <a:pos x="connsiteX2" y="connsiteY2"/>
              </a:cxn>
              <a:cxn ang="0">
                <a:pos x="connsiteX3" y="connsiteY3"/>
              </a:cxn>
            </a:cxnLst>
            <a:rect l="l" t="t" r="r" b="b"/>
            <a:pathLst>
              <a:path w="927899" h="19099">
                <a:moveTo>
                  <a:pt x="0" y="0"/>
                </a:moveTo>
                <a:lnTo>
                  <a:pt x="927900" y="0"/>
                </a:lnTo>
                <a:lnTo>
                  <a:pt x="927900" y="19099"/>
                </a:lnTo>
                <a:lnTo>
                  <a:pt x="0" y="19099"/>
                </a:lnTo>
                <a:close/>
              </a:path>
            </a:pathLst>
          </a:custGeom>
          <a:solidFill>
            <a:srgbClr val="7B83EB"/>
          </a:solidFill>
          <a:ln w="5300"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774A69C4-38CE-4CA9-B4DC-85CE55E2758D}"/>
              </a:ext>
            </a:extLst>
          </p:cNvPr>
          <p:cNvSpPr/>
          <p:nvPr/>
        </p:nvSpPr>
        <p:spPr>
          <a:xfrm flipH="1">
            <a:off x="2553814" y="7274288"/>
            <a:ext cx="418042" cy="314074"/>
          </a:xfrm>
          <a:custGeom>
            <a:avLst/>
            <a:gdLst>
              <a:gd name="connsiteX0" fmla="*/ 0 w 874846"/>
              <a:gd name="connsiteY0" fmla="*/ 0 h 314074"/>
              <a:gd name="connsiteX1" fmla="*/ 874847 w 874846"/>
              <a:gd name="connsiteY1" fmla="*/ 0 h 314074"/>
              <a:gd name="connsiteX2" fmla="*/ 874847 w 874846"/>
              <a:gd name="connsiteY2" fmla="*/ 314075 h 314074"/>
              <a:gd name="connsiteX3" fmla="*/ 0 w 874846"/>
              <a:gd name="connsiteY3" fmla="*/ 314075 h 314074"/>
            </a:gdLst>
            <a:ahLst/>
            <a:cxnLst>
              <a:cxn ang="0">
                <a:pos x="connsiteX0" y="connsiteY0"/>
              </a:cxn>
              <a:cxn ang="0">
                <a:pos x="connsiteX1" y="connsiteY1"/>
              </a:cxn>
              <a:cxn ang="0">
                <a:pos x="connsiteX2" y="connsiteY2"/>
              </a:cxn>
              <a:cxn ang="0">
                <a:pos x="connsiteX3" y="connsiteY3"/>
              </a:cxn>
            </a:cxnLst>
            <a:rect l="l" t="t" r="r" b="b"/>
            <a:pathLst>
              <a:path w="874846" h="314074">
                <a:moveTo>
                  <a:pt x="0" y="0"/>
                </a:moveTo>
                <a:lnTo>
                  <a:pt x="874847" y="0"/>
                </a:lnTo>
                <a:lnTo>
                  <a:pt x="874847" y="314075"/>
                </a:lnTo>
                <a:lnTo>
                  <a:pt x="0" y="314075"/>
                </a:lnTo>
                <a:close/>
              </a:path>
            </a:pathLst>
          </a:custGeom>
          <a:solidFill>
            <a:srgbClr val="7B83EB"/>
          </a:solidFill>
          <a:ln w="5300"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273C94F2-8365-41CF-8BD4-07936C07157C}"/>
              </a:ext>
            </a:extLst>
          </p:cNvPr>
          <p:cNvSpPr/>
          <p:nvPr/>
        </p:nvSpPr>
        <p:spPr>
          <a:xfrm flipH="1">
            <a:off x="2554067" y="7274288"/>
            <a:ext cx="417789" cy="44034"/>
          </a:xfrm>
          <a:custGeom>
            <a:avLst/>
            <a:gdLst>
              <a:gd name="connsiteX0" fmla="*/ 874316 w 874316"/>
              <a:gd name="connsiteY0" fmla="*/ 44034 h 44034"/>
              <a:gd name="connsiteX1" fmla="*/ 0 w 874316"/>
              <a:gd name="connsiteY1" fmla="*/ 0 h 44034"/>
              <a:gd name="connsiteX2" fmla="*/ 874316 w 874316"/>
              <a:gd name="connsiteY2" fmla="*/ 0 h 44034"/>
            </a:gdLst>
            <a:ahLst/>
            <a:cxnLst>
              <a:cxn ang="0">
                <a:pos x="connsiteX0" y="connsiteY0"/>
              </a:cxn>
              <a:cxn ang="0">
                <a:pos x="connsiteX1" y="connsiteY1"/>
              </a:cxn>
              <a:cxn ang="0">
                <a:pos x="connsiteX2" y="connsiteY2"/>
              </a:cxn>
            </a:cxnLst>
            <a:rect l="l" t="t" r="r" b="b"/>
            <a:pathLst>
              <a:path w="874316" h="44034">
                <a:moveTo>
                  <a:pt x="874316" y="44034"/>
                </a:moveTo>
                <a:lnTo>
                  <a:pt x="0" y="0"/>
                </a:lnTo>
                <a:lnTo>
                  <a:pt x="874316" y="0"/>
                </a:lnTo>
                <a:close/>
              </a:path>
            </a:pathLst>
          </a:custGeom>
          <a:solidFill>
            <a:srgbClr val="4B53BC"/>
          </a:solidFill>
          <a:ln w="5300" cap="flat">
            <a:noFill/>
            <a:prstDash val="solid"/>
            <a:miter/>
          </a:ln>
        </p:spPr>
        <p:txBody>
          <a:bodyPr rtlCol="0" anchor="ctr"/>
          <a:lstStyle/>
          <a:p>
            <a:endParaRPr lang="en-US"/>
          </a:p>
        </p:txBody>
      </p:sp>
    </p:spTree>
    <p:extLst>
      <p:ext uri="{BB962C8B-B14F-4D97-AF65-F5344CB8AC3E}">
        <p14:creationId xmlns:p14="http://schemas.microsoft.com/office/powerpoint/2010/main" val="15336031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CD614DFD-29B4-44D0-AF94-DB8AD96104FD}"/>
              </a:ext>
            </a:extLst>
          </p:cNvPr>
          <p:cNvSpPr/>
          <p:nvPr/>
        </p:nvSpPr>
        <p:spPr bwMode="auto">
          <a:xfrm>
            <a:off x="0" y="0"/>
            <a:ext cx="7772400" cy="109118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07264" tIns="165811" rIns="207264" bIns="165811" numCol="1" spcCol="0" rtlCol="0" fromWordArt="0" anchor="ctr"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One hub for your complete</a:t>
            </a:r>
            <a:b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br>
            <a:r>
              <a:rPr kumimoji="0" lang="en-US" sz="272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rPr>
              <a:t>educational experience</a:t>
            </a:r>
          </a:p>
        </p:txBody>
      </p:sp>
      <p:cxnSp>
        <p:nvCxnSpPr>
          <p:cNvPr id="62" name="Straight Connector 61">
            <a:extLst>
              <a:ext uri="{FF2B5EF4-FFF2-40B4-BE49-F238E27FC236}">
                <a16:creationId xmlns:a16="http://schemas.microsoft.com/office/drawing/2014/main" id="{2A54021F-9F36-4262-A766-8B1B0F9648B2}"/>
              </a:ext>
            </a:extLst>
          </p:cNvPr>
          <p:cNvCxnSpPr>
            <a:cxnSpLocks/>
            <a:stCxn id="130" idx="4"/>
          </p:cNvCxnSpPr>
          <p:nvPr/>
        </p:nvCxnSpPr>
        <p:spPr>
          <a:xfrm>
            <a:off x="553978" y="1760324"/>
            <a:ext cx="0" cy="4598121"/>
          </a:xfrm>
          <a:prstGeom prst="lin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81" name="Rectangle 80">
            <a:extLst>
              <a:ext uri="{FF2B5EF4-FFF2-40B4-BE49-F238E27FC236}">
                <a16:creationId xmlns:a16="http://schemas.microsoft.com/office/drawing/2014/main" id="{ADEDAF20-7E4A-4BE0-952A-9FCF24CAAF13}"/>
              </a:ext>
            </a:extLst>
          </p:cNvPr>
          <p:cNvSpPr/>
          <p:nvPr/>
        </p:nvSpPr>
        <p:spPr bwMode="auto">
          <a:xfrm>
            <a:off x="-2115" y="6527340"/>
            <a:ext cx="7772400" cy="121615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82" name="Rectangle 81">
            <a:extLst>
              <a:ext uri="{FF2B5EF4-FFF2-40B4-BE49-F238E27FC236}">
                <a16:creationId xmlns:a16="http://schemas.microsoft.com/office/drawing/2014/main" id="{355334C3-3BBA-4A2E-AAC6-2DB61D7BBC26}"/>
              </a:ext>
            </a:extLst>
          </p:cNvPr>
          <p:cNvSpPr/>
          <p:nvPr/>
        </p:nvSpPr>
        <p:spPr>
          <a:xfrm>
            <a:off x="2217420" y="6560625"/>
            <a:ext cx="3608568" cy="1122150"/>
          </a:xfrm>
          <a:prstGeom prst="rect">
            <a:avLst/>
          </a:prstGeom>
        </p:spPr>
        <p:txBody>
          <a:bodyPr wrap="square" lIns="0" tIns="0" rIns="0" bIns="0" anchor="ctr">
            <a:noAutofit/>
          </a:bodyPr>
          <a:lstStyle/>
          <a:p>
            <a:pPr marL="0" marR="0" lvl="0" indent="0" algn="r" defTabSz="9142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“Whenever I’m stuck on a question, I know that there’s always an answer to be found on Teams. I don’t have to think as hard about how I’m going to find the answers and panic about missing a lecture because I know that I can always find the content.”</a:t>
            </a:r>
          </a:p>
        </p:txBody>
      </p:sp>
      <p:grpSp>
        <p:nvGrpSpPr>
          <p:cNvPr id="83" name="Group 82">
            <a:extLst>
              <a:ext uri="{FF2B5EF4-FFF2-40B4-BE49-F238E27FC236}">
                <a16:creationId xmlns:a16="http://schemas.microsoft.com/office/drawing/2014/main" id="{377EA2BA-52F4-48A0-AAD8-4A5C35E46021}"/>
              </a:ext>
            </a:extLst>
          </p:cNvPr>
          <p:cNvGrpSpPr/>
          <p:nvPr/>
        </p:nvGrpSpPr>
        <p:grpSpPr>
          <a:xfrm>
            <a:off x="301623" y="6649122"/>
            <a:ext cx="1913682" cy="952850"/>
            <a:chOff x="301623" y="6730222"/>
            <a:chExt cx="1913682" cy="952850"/>
          </a:xfrm>
        </p:grpSpPr>
        <p:sp>
          <p:nvSpPr>
            <p:cNvPr id="84" name="Rectangle 83">
              <a:extLst>
                <a:ext uri="{FF2B5EF4-FFF2-40B4-BE49-F238E27FC236}">
                  <a16:creationId xmlns:a16="http://schemas.microsoft.com/office/drawing/2014/main" id="{16C0E28E-4AAE-496F-96EB-586E914FD227}"/>
                </a:ext>
              </a:extLst>
            </p:cNvPr>
            <p:cNvSpPr/>
            <p:nvPr/>
          </p:nvSpPr>
          <p:spPr>
            <a:xfrm>
              <a:off x="301625" y="7052758"/>
              <a:ext cx="1913680" cy="338554"/>
            </a:xfrm>
            <a:prstGeom prst="rect">
              <a:avLst/>
            </a:prstGeom>
          </p:spPr>
          <p:txBody>
            <a:bodyPr wrap="square" lIns="0" tIns="0" rIns="0" bIns="0">
              <a:sp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Mechanical &amp; Manufacturing Engineering Student</a:t>
              </a:r>
            </a:p>
          </p:txBody>
        </p:sp>
        <p:sp>
          <p:nvSpPr>
            <p:cNvPr id="85" name="Rectangle 84">
              <a:extLst>
                <a:ext uri="{FF2B5EF4-FFF2-40B4-BE49-F238E27FC236}">
                  <a16:creationId xmlns:a16="http://schemas.microsoft.com/office/drawing/2014/main" id="{665CDD99-9BDE-41CE-BF70-2BDDF9109A78}"/>
                </a:ext>
              </a:extLst>
            </p:cNvPr>
            <p:cNvSpPr/>
            <p:nvPr/>
          </p:nvSpPr>
          <p:spPr>
            <a:xfrm>
              <a:off x="301624" y="6730222"/>
              <a:ext cx="1324080" cy="215444"/>
            </a:xfrm>
            <a:prstGeom prst="rect">
              <a:avLst/>
            </a:prstGeom>
          </p:spPr>
          <p:txBody>
            <a:bodyPr wrap="none" lIns="0" tIns="0" rIns="0" bIns="0">
              <a:sp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Annabelle Burns</a:t>
              </a:r>
            </a:p>
          </p:txBody>
        </p:sp>
        <p:sp>
          <p:nvSpPr>
            <p:cNvPr id="86" name="Rectangle 85">
              <a:extLst>
                <a:ext uri="{FF2B5EF4-FFF2-40B4-BE49-F238E27FC236}">
                  <a16:creationId xmlns:a16="http://schemas.microsoft.com/office/drawing/2014/main" id="{5047754A-FF45-4D88-8A98-59AEA87E12E0}"/>
                </a:ext>
              </a:extLst>
            </p:cNvPr>
            <p:cNvSpPr/>
            <p:nvPr/>
          </p:nvSpPr>
          <p:spPr>
            <a:xfrm>
              <a:off x="301623" y="7513795"/>
              <a:ext cx="1520065" cy="169277"/>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5"/>
                  </a:solidFill>
                  <a:effectLst/>
                  <a:uLnTx/>
                  <a:uFillTx/>
                  <a:latin typeface="Segoe UI Semilight"/>
                  <a:ea typeface="+mn-ea"/>
                  <a:cs typeface="+mn-cs"/>
                </a:rPr>
                <a:t>Watch the video</a:t>
              </a:r>
              <a:r>
                <a:rPr kumimoji="0" lang="en-US" sz="1100" b="0" i="0" u="none" strike="noStrike" kern="1200" cap="none" spc="0" normalizeH="0" baseline="0" noProof="0" dirty="0">
                  <a:ln>
                    <a:noFill/>
                  </a:ln>
                  <a:solidFill>
                    <a:srgbClr val="0078D7"/>
                  </a:solidFill>
                  <a:effectLst/>
                  <a:uLnTx/>
                  <a:uFillTx/>
                  <a:latin typeface="Segoe UI Semilight"/>
                  <a:ea typeface="+mn-ea"/>
                  <a:cs typeface="+mn-cs"/>
                </a:rPr>
                <a:t> </a:t>
              </a:r>
              <a:r>
                <a:rPr kumimoji="0" lang="en-US" sz="1100" b="0" i="0" u="none" strike="noStrike" kern="1200" cap="none" spc="0" normalizeH="0" baseline="0" noProof="0" dirty="0">
                  <a:ln>
                    <a:noFill/>
                  </a:ln>
                  <a:solidFill>
                    <a:srgbClr val="0078D7"/>
                  </a:solidFill>
                  <a:effectLst/>
                  <a:uLnTx/>
                  <a:uFillTx/>
                  <a:latin typeface="Segoe UI Semilight"/>
                  <a:ea typeface="+mn-ea"/>
                  <a:cs typeface="+mn-cs"/>
                  <a:hlinkClick r:id="rId2">
                    <a:extLst>
                      <a:ext uri="{A12FA001-AC4F-418D-AE19-62706E023703}">
                        <ahyp:hlinkClr xmlns:ahyp="http://schemas.microsoft.com/office/drawing/2018/hyperlinkcolor" val="tx"/>
                      </a:ext>
                    </a:extLst>
                  </a:hlinkClick>
                </a:rPr>
                <a:t>here</a:t>
              </a:r>
              <a:endParaRPr kumimoji="0" lang="en-US" sz="1100" b="0" i="0" u="none" strike="noStrike" kern="1200" cap="none" spc="0" normalizeH="0" baseline="0" noProof="0" dirty="0">
                <a:ln>
                  <a:noFill/>
                </a:ln>
                <a:solidFill>
                  <a:srgbClr val="0078D7"/>
                </a:solidFill>
                <a:effectLst/>
                <a:uLnTx/>
                <a:uFillTx/>
                <a:latin typeface="Segoe UI Semilight"/>
                <a:ea typeface="+mn-ea"/>
                <a:cs typeface="+mn-cs"/>
              </a:endParaRPr>
            </a:p>
          </p:txBody>
        </p:sp>
      </p:grpSp>
      <p:pic>
        <p:nvPicPr>
          <p:cNvPr id="87" name="Picture 86">
            <a:extLst>
              <a:ext uri="{FF2B5EF4-FFF2-40B4-BE49-F238E27FC236}">
                <a16:creationId xmlns:a16="http://schemas.microsoft.com/office/drawing/2014/main" id="{1510DD3C-15C3-4532-B7B5-29C74D145660}"/>
              </a:ext>
            </a:extLst>
          </p:cNvPr>
          <p:cNvPicPr>
            <a:picLocks noChangeAspect="1"/>
          </p:cNvPicPr>
          <p:nvPr/>
        </p:nvPicPr>
        <p:blipFill rotWithShape="1">
          <a:blip r:embed="rId3"/>
          <a:srcRect l="7542" t="5973" b="4024"/>
          <a:stretch/>
        </p:blipFill>
        <p:spPr>
          <a:xfrm>
            <a:off x="5948597" y="6527340"/>
            <a:ext cx="1823803" cy="1215049"/>
          </a:xfrm>
          <a:prstGeom prst="rect">
            <a:avLst/>
          </a:prstGeom>
        </p:spPr>
      </p:pic>
      <p:sp>
        <p:nvSpPr>
          <p:cNvPr id="89" name="Rectangle 88">
            <a:extLst>
              <a:ext uri="{FF2B5EF4-FFF2-40B4-BE49-F238E27FC236}">
                <a16:creationId xmlns:a16="http://schemas.microsoft.com/office/drawing/2014/main" id="{3EDF2551-4C4C-4699-982A-55F9D399B223}"/>
              </a:ext>
            </a:extLst>
          </p:cNvPr>
          <p:cNvSpPr/>
          <p:nvPr/>
        </p:nvSpPr>
        <p:spPr bwMode="auto">
          <a:xfrm flipH="1">
            <a:off x="0" y="7748646"/>
            <a:ext cx="7772400" cy="1216152"/>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0" name="Rectangle 89">
            <a:extLst>
              <a:ext uri="{FF2B5EF4-FFF2-40B4-BE49-F238E27FC236}">
                <a16:creationId xmlns:a16="http://schemas.microsoft.com/office/drawing/2014/main" id="{449B713D-4779-41E5-8942-42F496752C5A}"/>
              </a:ext>
            </a:extLst>
          </p:cNvPr>
          <p:cNvSpPr/>
          <p:nvPr/>
        </p:nvSpPr>
        <p:spPr>
          <a:xfrm flipH="1">
            <a:off x="1944295" y="7817021"/>
            <a:ext cx="3982868" cy="1122150"/>
          </a:xfrm>
          <a:prstGeom prst="rect">
            <a:avLst/>
          </a:prstGeom>
        </p:spPr>
        <p:txBody>
          <a:bodyPr wrap="square" lIns="0" tIns="0" rIns="0" bIns="0" anchor="ctr">
            <a:noAutofit/>
          </a:bodyPr>
          <a:lstStyle/>
          <a:p>
            <a:pPr marL="0" marR="0" lvl="0" indent="0" algn="l" defTabSz="9142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“As a student, it’s very useful for having everything in one area. It’s very easy to just message a professor and they usually respond quickly. It’s got assignments on there and I can share my screen. I work here on campus and it’s useful for having team meetings with coworkers on the other side of campus with the click of a button to have a video chat and show them what I’m looking at.” </a:t>
            </a:r>
          </a:p>
        </p:txBody>
      </p:sp>
      <p:grpSp>
        <p:nvGrpSpPr>
          <p:cNvPr id="91" name="Group 90">
            <a:extLst>
              <a:ext uri="{FF2B5EF4-FFF2-40B4-BE49-F238E27FC236}">
                <a16:creationId xmlns:a16="http://schemas.microsoft.com/office/drawing/2014/main" id="{9AE1103C-C3AA-403F-AAAE-6C8C927B29F6}"/>
              </a:ext>
            </a:extLst>
          </p:cNvPr>
          <p:cNvGrpSpPr/>
          <p:nvPr/>
        </p:nvGrpSpPr>
        <p:grpSpPr>
          <a:xfrm flipH="1">
            <a:off x="6049769" y="7905518"/>
            <a:ext cx="1418891" cy="952850"/>
            <a:chOff x="301625" y="6730222"/>
            <a:chExt cx="1418891" cy="952850"/>
          </a:xfrm>
        </p:grpSpPr>
        <p:sp>
          <p:nvSpPr>
            <p:cNvPr id="92" name="Rectangle 91">
              <a:extLst>
                <a:ext uri="{FF2B5EF4-FFF2-40B4-BE49-F238E27FC236}">
                  <a16:creationId xmlns:a16="http://schemas.microsoft.com/office/drawing/2014/main" id="{F3FB9513-7227-422A-9D9E-690392D67A47}"/>
                </a:ext>
              </a:extLst>
            </p:cNvPr>
            <p:cNvSpPr/>
            <p:nvPr/>
          </p:nvSpPr>
          <p:spPr>
            <a:xfrm>
              <a:off x="301625" y="7052758"/>
              <a:ext cx="1293921" cy="338554"/>
            </a:xfrm>
            <a:prstGeom prst="rect">
              <a:avLst/>
            </a:prstGeom>
          </p:spPr>
          <p:txBody>
            <a:bodyPr wrap="square" lIns="0" tIns="0" rIns="0" bIns="0">
              <a:spAutoFit/>
            </a:bodyPr>
            <a:lstStyle/>
            <a:p>
              <a:pPr marL="0" marR="0" lvl="0" indent="0" algn="r" defTabSz="914289"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353535"/>
                  </a:solidFill>
                  <a:effectLst/>
                  <a:uLnTx/>
                  <a:uFillTx/>
                  <a:latin typeface="Segoe UI Semilight"/>
                  <a:ea typeface="+mn-ea"/>
                  <a:cs typeface="Segoe UI" panose="020B0502040204020203" pitchFamily="34" charset="0"/>
                </a:rPr>
                <a:t>Aerospace Engineering Student</a:t>
              </a:r>
            </a:p>
          </p:txBody>
        </p:sp>
        <p:sp>
          <p:nvSpPr>
            <p:cNvPr id="93" name="Rectangle 92">
              <a:extLst>
                <a:ext uri="{FF2B5EF4-FFF2-40B4-BE49-F238E27FC236}">
                  <a16:creationId xmlns:a16="http://schemas.microsoft.com/office/drawing/2014/main" id="{F1FF93C6-DCB3-4F70-87B3-FD5FDCD449A7}"/>
                </a:ext>
              </a:extLst>
            </p:cNvPr>
            <p:cNvSpPr/>
            <p:nvPr/>
          </p:nvSpPr>
          <p:spPr>
            <a:xfrm>
              <a:off x="301625" y="6730222"/>
              <a:ext cx="1114151" cy="215444"/>
            </a:xfrm>
            <a:prstGeom prst="rect">
              <a:avLst/>
            </a:prstGeom>
          </p:spPr>
          <p:txBody>
            <a:bodyPr wrap="none" lIns="0" tIns="0" rIns="0" bIns="0">
              <a:spAutoFit/>
            </a:bodyPr>
            <a:lstStyle/>
            <a:p>
              <a:pPr marL="0" marR="0" lvl="0" indent="0" algn="r" defTabSz="9142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Fabian Vargas</a:t>
              </a:r>
            </a:p>
          </p:txBody>
        </p:sp>
        <p:sp>
          <p:nvSpPr>
            <p:cNvPr id="94" name="Rectangle 93">
              <a:extLst>
                <a:ext uri="{FF2B5EF4-FFF2-40B4-BE49-F238E27FC236}">
                  <a16:creationId xmlns:a16="http://schemas.microsoft.com/office/drawing/2014/main" id="{D921C266-967B-400A-A278-A0D53ECB8B52}"/>
                </a:ext>
              </a:extLst>
            </p:cNvPr>
            <p:cNvSpPr/>
            <p:nvPr/>
          </p:nvSpPr>
          <p:spPr>
            <a:xfrm>
              <a:off x="301625" y="7513795"/>
              <a:ext cx="1418891" cy="169277"/>
            </a:xfrm>
            <a:prstGeom prst="rect">
              <a:avLst/>
            </a:prstGeom>
          </p:spPr>
          <p:txBody>
            <a:bodyPr wrap="square" lIns="0" tIns="0" rIns="0" bIns="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5"/>
                  </a:solidFill>
                  <a:effectLst/>
                  <a:uLnTx/>
                  <a:uFillTx/>
                  <a:latin typeface="Segoe UI Semilight"/>
                  <a:ea typeface="+mn-ea"/>
                  <a:cs typeface="+mn-cs"/>
                </a:rPr>
                <a:t>Watch the video</a:t>
              </a:r>
              <a:r>
                <a:rPr kumimoji="0" lang="en-US" sz="1100" b="0" i="0" u="none" strike="noStrike" kern="1200" cap="none" spc="0" normalizeH="0" baseline="0" noProof="0" dirty="0">
                  <a:ln>
                    <a:noFill/>
                  </a:ln>
                  <a:solidFill>
                    <a:srgbClr val="0078D7"/>
                  </a:solidFill>
                  <a:effectLst/>
                  <a:uLnTx/>
                  <a:uFillTx/>
                  <a:latin typeface="Segoe UI Semilight"/>
                  <a:ea typeface="+mn-ea"/>
                  <a:cs typeface="+mn-cs"/>
                </a:rPr>
                <a:t> </a:t>
              </a:r>
              <a:r>
                <a:rPr kumimoji="0" lang="en-US" sz="1100" b="0" i="0" u="none" strike="noStrike" kern="1200" cap="none" spc="0" normalizeH="0" baseline="0" noProof="0" dirty="0">
                  <a:ln>
                    <a:noFill/>
                  </a:ln>
                  <a:solidFill>
                    <a:srgbClr val="0078D7"/>
                  </a:solidFill>
                  <a:effectLst/>
                  <a:uLnTx/>
                  <a:uFillTx/>
                  <a:latin typeface="Segoe UI Semilight"/>
                  <a:ea typeface="+mn-ea"/>
                  <a:cs typeface="+mn-cs"/>
                  <a:hlinkClick r:id="rId4">
                    <a:extLst>
                      <a:ext uri="{A12FA001-AC4F-418D-AE19-62706E023703}">
                        <ahyp:hlinkClr xmlns:ahyp="http://schemas.microsoft.com/office/drawing/2018/hyperlinkcolor" val="tx"/>
                      </a:ext>
                    </a:extLst>
                  </a:hlinkClick>
                </a:rPr>
                <a:t>here</a:t>
              </a:r>
              <a:endParaRPr kumimoji="0" lang="en-US" sz="1100" b="0" i="0" u="none" strike="noStrike" kern="1200" cap="none" spc="0" normalizeH="0" baseline="0" noProof="0" dirty="0">
                <a:ln>
                  <a:noFill/>
                </a:ln>
                <a:solidFill>
                  <a:srgbClr val="0078D7"/>
                </a:solidFill>
                <a:effectLst/>
                <a:uLnTx/>
                <a:uFillTx/>
                <a:latin typeface="Segoe UI Semilight"/>
                <a:ea typeface="+mn-ea"/>
                <a:cs typeface="+mn-cs"/>
              </a:endParaRPr>
            </a:p>
          </p:txBody>
        </p:sp>
      </p:grpSp>
      <p:pic>
        <p:nvPicPr>
          <p:cNvPr id="95" name="Picture 94">
            <a:extLst>
              <a:ext uri="{FF2B5EF4-FFF2-40B4-BE49-F238E27FC236}">
                <a16:creationId xmlns:a16="http://schemas.microsoft.com/office/drawing/2014/main" id="{351F592A-0A1A-4BC4-9E06-F5D3D3C52AB2}"/>
              </a:ext>
            </a:extLst>
          </p:cNvPr>
          <p:cNvPicPr>
            <a:picLocks noChangeAspect="1"/>
          </p:cNvPicPr>
          <p:nvPr/>
        </p:nvPicPr>
        <p:blipFill rotWithShape="1">
          <a:blip r:embed="rId5"/>
          <a:srcRect l="915" t="2075" r="3693" b="24598"/>
          <a:stretch/>
        </p:blipFill>
        <p:spPr>
          <a:xfrm>
            <a:off x="-2114" y="7748646"/>
            <a:ext cx="1823803" cy="1218381"/>
          </a:xfrm>
          <a:custGeom>
            <a:avLst/>
            <a:gdLst>
              <a:gd name="connsiteX0" fmla="*/ 0 w 1823803"/>
              <a:gd name="connsiteY0" fmla="*/ 0 h 1258900"/>
              <a:gd name="connsiteX1" fmla="*/ 1823803 w 1823803"/>
              <a:gd name="connsiteY1" fmla="*/ 0 h 1258900"/>
              <a:gd name="connsiteX2" fmla="*/ 1823803 w 1823803"/>
              <a:gd name="connsiteY2" fmla="*/ 1258900 h 1258900"/>
              <a:gd name="connsiteX3" fmla="*/ 0 w 1823803"/>
              <a:gd name="connsiteY3" fmla="*/ 1258900 h 1258900"/>
            </a:gdLst>
            <a:ahLst/>
            <a:cxnLst>
              <a:cxn ang="0">
                <a:pos x="connsiteX0" y="connsiteY0"/>
              </a:cxn>
              <a:cxn ang="0">
                <a:pos x="connsiteX1" y="connsiteY1"/>
              </a:cxn>
              <a:cxn ang="0">
                <a:pos x="connsiteX2" y="connsiteY2"/>
              </a:cxn>
              <a:cxn ang="0">
                <a:pos x="connsiteX3" y="connsiteY3"/>
              </a:cxn>
            </a:cxnLst>
            <a:rect l="l" t="t" r="r" b="b"/>
            <a:pathLst>
              <a:path w="1823803" h="1258900">
                <a:moveTo>
                  <a:pt x="0" y="0"/>
                </a:moveTo>
                <a:lnTo>
                  <a:pt x="1823803" y="0"/>
                </a:lnTo>
                <a:lnTo>
                  <a:pt x="1823803" y="1258900"/>
                </a:lnTo>
                <a:lnTo>
                  <a:pt x="0" y="1258900"/>
                </a:lnTo>
                <a:close/>
              </a:path>
            </a:pathLst>
          </a:custGeom>
        </p:spPr>
      </p:pic>
      <p:sp>
        <p:nvSpPr>
          <p:cNvPr id="97" name="Rectangle 96">
            <a:extLst>
              <a:ext uri="{FF2B5EF4-FFF2-40B4-BE49-F238E27FC236}">
                <a16:creationId xmlns:a16="http://schemas.microsoft.com/office/drawing/2014/main" id="{F2BFC855-3B35-4C6F-8A5F-640D64F036CB}"/>
              </a:ext>
            </a:extLst>
          </p:cNvPr>
          <p:cNvSpPr/>
          <p:nvPr/>
        </p:nvSpPr>
        <p:spPr>
          <a:xfrm>
            <a:off x="0" y="9092431"/>
            <a:ext cx="7772400" cy="34810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Need any help </a:t>
            </a:r>
            <a:r>
              <a:rPr lang="en-US" sz="1400" dirty="0">
                <a:solidFill>
                  <a:srgbClr val="353535"/>
                </a:solidFill>
                <a:latin typeface="Segoe UI Semibold" panose="020B0702040204020203" pitchFamily="34" charset="0"/>
                <a:cs typeface="Segoe UI Semibold" panose="020B0702040204020203" pitchFamily="34" charset="0"/>
              </a:rPr>
              <a:t>with </a:t>
            </a:r>
            <a:r>
              <a:rPr kumimoji="0" lang="en-US" sz="1400" b="0" i="0" u="none" strike="noStrike" kern="1200" cap="none" spc="0" normalizeH="0" baseline="0" noProof="0" dirty="0">
                <a:ln>
                  <a:noFill/>
                </a:ln>
                <a:solidFill>
                  <a:srgbClr val="353535"/>
                </a:solidFill>
                <a:effectLst/>
                <a:uLnTx/>
                <a:uFillTx/>
                <a:latin typeface="Segoe UI Semibold" panose="020B0702040204020203" pitchFamily="34" charset="0"/>
                <a:ea typeface="+mn-ea"/>
                <a:cs typeface="Segoe UI Semibold" panose="020B0702040204020203" pitchFamily="34" charset="0"/>
              </a:rPr>
              <a:t>Teams? Visit </a:t>
            </a:r>
            <a:r>
              <a:rPr kumimoji="0" lang="en-US" sz="1400" b="0" i="0" u="sng" strike="noStrike" kern="1200" cap="none" spc="0" normalizeH="0" baseline="0" noProof="0" dirty="0">
                <a:ln>
                  <a:noFill/>
                </a:ln>
                <a:solidFill>
                  <a:schemeClr val="tx2"/>
                </a:solidFill>
                <a:effectLst/>
                <a:uLnTx/>
                <a:uFillTx/>
                <a:latin typeface="Segoe UI Semibold" panose="020B0702040204020203" pitchFamily="34" charset="0"/>
                <a:cs typeface="Segoe UI Semibold" panose="020B0702040204020203" pitchFamily="34" charset="0"/>
                <a:hlinkClick r:id="rId6"/>
              </a:rPr>
              <a:t>aka.ms/</a:t>
            </a:r>
            <a:r>
              <a:rPr lang="en-US" sz="1400" u="sng" dirty="0">
                <a:solidFill>
                  <a:schemeClr val="tx2"/>
                </a:solidFill>
                <a:latin typeface="Segoe UI Semibold" panose="020B0702040204020203" pitchFamily="34" charset="0"/>
                <a:cs typeface="Segoe UI Semibold" panose="020B0702040204020203" pitchFamily="34" charset="0"/>
                <a:hlinkClick r:id="rId6"/>
              </a:rPr>
              <a:t>S</a:t>
            </a:r>
            <a:r>
              <a:rPr kumimoji="0" lang="en-US" sz="1400" b="0" i="0" u="sng" strike="noStrike" kern="1200" cap="none" spc="0" normalizeH="0" baseline="0" noProof="0" dirty="0" err="1">
                <a:ln>
                  <a:noFill/>
                </a:ln>
                <a:solidFill>
                  <a:schemeClr val="tx2"/>
                </a:solidFill>
                <a:effectLst/>
                <a:uLnTx/>
                <a:uFillTx/>
                <a:latin typeface="Segoe UI Semibold" panose="020B0702040204020203" pitchFamily="34" charset="0"/>
                <a:cs typeface="Segoe UI Semibold" panose="020B0702040204020203" pitchFamily="34" charset="0"/>
                <a:hlinkClick r:id="rId6"/>
              </a:rPr>
              <a:t>tudentSupport</a:t>
            </a:r>
            <a:endParaRPr kumimoji="0" lang="en-US" sz="1400" b="0" i="0" u="sng" strike="noStrike" kern="1200" cap="none" spc="0" normalizeH="0" baseline="0" noProof="0" dirty="0">
              <a:ln>
                <a:noFill/>
              </a:ln>
              <a:solidFill>
                <a:schemeClr val="tx2"/>
              </a:solidFill>
              <a:effectLst/>
              <a:uLnTx/>
              <a:uFillTx/>
              <a:latin typeface="Segoe UI Semibold" panose="020B0702040204020203" pitchFamily="34" charset="0"/>
              <a:ea typeface="+mn-ea"/>
              <a:cs typeface="Segoe UI Semibold" panose="020B0702040204020203" pitchFamily="34" charset="0"/>
            </a:endParaRPr>
          </a:p>
        </p:txBody>
      </p:sp>
      <p:grpSp>
        <p:nvGrpSpPr>
          <p:cNvPr id="11" name="Group 10">
            <a:extLst>
              <a:ext uri="{FF2B5EF4-FFF2-40B4-BE49-F238E27FC236}">
                <a16:creationId xmlns:a16="http://schemas.microsoft.com/office/drawing/2014/main" id="{3BDD4DB4-033A-4727-AF46-182AFD7B59D3}"/>
              </a:ext>
            </a:extLst>
          </p:cNvPr>
          <p:cNvGrpSpPr/>
          <p:nvPr/>
        </p:nvGrpSpPr>
        <p:grpSpPr>
          <a:xfrm>
            <a:off x="301625" y="5393525"/>
            <a:ext cx="504706" cy="504704"/>
            <a:chOff x="301625" y="5399964"/>
            <a:chExt cx="504706" cy="504704"/>
          </a:xfrm>
        </p:grpSpPr>
        <p:sp>
          <p:nvSpPr>
            <p:cNvPr id="115" name="Oval 114">
              <a:extLst>
                <a:ext uri="{FF2B5EF4-FFF2-40B4-BE49-F238E27FC236}">
                  <a16:creationId xmlns:a16="http://schemas.microsoft.com/office/drawing/2014/main" id="{30696834-FE50-490D-8351-79A7C3BDE3E6}"/>
                </a:ext>
              </a:extLst>
            </p:cNvPr>
            <p:cNvSpPr/>
            <p:nvPr/>
          </p:nvSpPr>
          <p:spPr bwMode="auto">
            <a:xfrm>
              <a:off x="301625" y="5399964"/>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6" name="Calendar" title="Icon of a calendar">
              <a:extLst>
                <a:ext uri="{FF2B5EF4-FFF2-40B4-BE49-F238E27FC236}">
                  <a16:creationId xmlns:a16="http://schemas.microsoft.com/office/drawing/2014/main" id="{62C44D25-08E9-4F90-99EE-CF097774F9ED}"/>
                </a:ext>
              </a:extLst>
            </p:cNvPr>
            <p:cNvSpPr>
              <a:spLocks noChangeAspect="1" noEditPoints="1"/>
            </p:cNvSpPr>
            <p:nvPr/>
          </p:nvSpPr>
          <p:spPr bwMode="auto">
            <a:xfrm>
              <a:off x="414850" y="5519005"/>
              <a:ext cx="278255" cy="266622"/>
            </a:xfrm>
            <a:custGeom>
              <a:avLst/>
              <a:gdLst>
                <a:gd name="T0" fmla="*/ 598 w 598"/>
                <a:gd name="T1" fmla="*/ 573 h 573"/>
                <a:gd name="T2" fmla="*/ 0 w 598"/>
                <a:gd name="T3" fmla="*/ 59 h 573"/>
                <a:gd name="T4" fmla="*/ 598 w 598"/>
                <a:gd name="T5" fmla="*/ 341 h 573"/>
                <a:gd name="T6" fmla="*/ 598 w 598"/>
                <a:gd name="T7" fmla="*/ 176 h 573"/>
                <a:gd name="T8" fmla="*/ 120 w 598"/>
                <a:gd name="T9" fmla="*/ 121 h 573"/>
                <a:gd name="T10" fmla="*/ 477 w 598"/>
                <a:gd name="T11" fmla="*/ 121 h 573"/>
                <a:gd name="T12" fmla="*/ 246 w 598"/>
                <a:gd name="T13" fmla="*/ 252 h 573"/>
                <a:gd name="T14" fmla="*/ 232 w 598"/>
                <a:gd name="T15" fmla="*/ 266 h 573"/>
                <a:gd name="T16" fmla="*/ 246 w 598"/>
                <a:gd name="T17" fmla="*/ 259 h 573"/>
                <a:gd name="T18" fmla="*/ 365 w 598"/>
                <a:gd name="T19" fmla="*/ 252 h 573"/>
                <a:gd name="T20" fmla="*/ 351 w 598"/>
                <a:gd name="T21" fmla="*/ 266 h 573"/>
                <a:gd name="T22" fmla="*/ 365 w 598"/>
                <a:gd name="T23" fmla="*/ 257 h 573"/>
                <a:gd name="T24" fmla="*/ 484 w 598"/>
                <a:gd name="T25" fmla="*/ 252 h 573"/>
                <a:gd name="T26" fmla="*/ 470 w 598"/>
                <a:gd name="T27" fmla="*/ 266 h 573"/>
                <a:gd name="T28" fmla="*/ 484 w 598"/>
                <a:gd name="T29" fmla="*/ 259 h 573"/>
                <a:gd name="T30" fmla="*/ 246 w 598"/>
                <a:gd name="T31" fmla="*/ 332 h 573"/>
                <a:gd name="T32" fmla="*/ 232 w 598"/>
                <a:gd name="T33" fmla="*/ 344 h 573"/>
                <a:gd name="T34" fmla="*/ 246 w 598"/>
                <a:gd name="T35" fmla="*/ 339 h 573"/>
                <a:gd name="T36" fmla="*/ 365 w 598"/>
                <a:gd name="T37" fmla="*/ 332 h 573"/>
                <a:gd name="T38" fmla="*/ 351 w 598"/>
                <a:gd name="T39" fmla="*/ 344 h 573"/>
                <a:gd name="T40" fmla="*/ 365 w 598"/>
                <a:gd name="T41" fmla="*/ 337 h 573"/>
                <a:gd name="T42" fmla="*/ 484 w 598"/>
                <a:gd name="T43" fmla="*/ 332 h 573"/>
                <a:gd name="T44" fmla="*/ 470 w 598"/>
                <a:gd name="T45" fmla="*/ 344 h 573"/>
                <a:gd name="T46" fmla="*/ 484 w 598"/>
                <a:gd name="T47" fmla="*/ 339 h 573"/>
                <a:gd name="T48" fmla="*/ 127 w 598"/>
                <a:gd name="T49" fmla="*/ 332 h 573"/>
                <a:gd name="T50" fmla="*/ 113 w 598"/>
                <a:gd name="T51" fmla="*/ 344 h 573"/>
                <a:gd name="T52" fmla="*/ 127 w 598"/>
                <a:gd name="T53" fmla="*/ 337 h 573"/>
                <a:gd name="T54" fmla="*/ 246 w 598"/>
                <a:gd name="T55" fmla="*/ 410 h 573"/>
                <a:gd name="T56" fmla="*/ 232 w 598"/>
                <a:gd name="T57" fmla="*/ 424 h 573"/>
                <a:gd name="T58" fmla="*/ 246 w 598"/>
                <a:gd name="T59" fmla="*/ 417 h 573"/>
                <a:gd name="T60" fmla="*/ 365 w 598"/>
                <a:gd name="T61" fmla="*/ 410 h 573"/>
                <a:gd name="T62" fmla="*/ 351 w 598"/>
                <a:gd name="T63" fmla="*/ 424 h 573"/>
                <a:gd name="T64" fmla="*/ 365 w 598"/>
                <a:gd name="T65" fmla="*/ 417 h 573"/>
                <a:gd name="T66" fmla="*/ 484 w 598"/>
                <a:gd name="T67" fmla="*/ 410 h 573"/>
                <a:gd name="T68" fmla="*/ 470 w 598"/>
                <a:gd name="T69" fmla="*/ 424 h 573"/>
                <a:gd name="T70" fmla="*/ 484 w 598"/>
                <a:gd name="T71" fmla="*/ 417 h 573"/>
                <a:gd name="T72" fmla="*/ 127 w 598"/>
                <a:gd name="T73" fmla="*/ 410 h 573"/>
                <a:gd name="T74" fmla="*/ 113 w 598"/>
                <a:gd name="T75" fmla="*/ 424 h 573"/>
                <a:gd name="T76" fmla="*/ 127 w 598"/>
                <a:gd name="T77" fmla="*/ 417 h 573"/>
                <a:gd name="T78" fmla="*/ 246 w 598"/>
                <a:gd name="T79" fmla="*/ 490 h 573"/>
                <a:gd name="T80" fmla="*/ 232 w 598"/>
                <a:gd name="T81" fmla="*/ 504 h 573"/>
                <a:gd name="T82" fmla="*/ 246 w 598"/>
                <a:gd name="T83" fmla="*/ 497 h 573"/>
                <a:gd name="T84" fmla="*/ 365 w 598"/>
                <a:gd name="T85" fmla="*/ 490 h 573"/>
                <a:gd name="T86" fmla="*/ 351 w 598"/>
                <a:gd name="T87" fmla="*/ 504 h 573"/>
                <a:gd name="T88" fmla="*/ 365 w 598"/>
                <a:gd name="T89" fmla="*/ 497 h 573"/>
                <a:gd name="T90" fmla="*/ 127 w 598"/>
                <a:gd name="T91" fmla="*/ 490 h 573"/>
                <a:gd name="T92" fmla="*/ 113 w 598"/>
                <a:gd name="T93" fmla="*/ 504 h 573"/>
                <a:gd name="T94" fmla="*/ 127 w 598"/>
                <a:gd name="T95" fmla="*/ 49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98" h="573">
                  <a:moveTo>
                    <a:pt x="598" y="341"/>
                  </a:moveTo>
                  <a:lnTo>
                    <a:pt x="598" y="573"/>
                  </a:lnTo>
                  <a:lnTo>
                    <a:pt x="0" y="573"/>
                  </a:lnTo>
                  <a:lnTo>
                    <a:pt x="0" y="59"/>
                  </a:lnTo>
                  <a:lnTo>
                    <a:pt x="598" y="59"/>
                  </a:lnTo>
                  <a:lnTo>
                    <a:pt x="598" y="341"/>
                  </a:lnTo>
                  <a:moveTo>
                    <a:pt x="0" y="176"/>
                  </a:moveTo>
                  <a:lnTo>
                    <a:pt x="598" y="176"/>
                  </a:lnTo>
                  <a:moveTo>
                    <a:pt x="120" y="0"/>
                  </a:moveTo>
                  <a:lnTo>
                    <a:pt x="120" y="121"/>
                  </a:lnTo>
                  <a:moveTo>
                    <a:pt x="477" y="0"/>
                  </a:moveTo>
                  <a:lnTo>
                    <a:pt x="477" y="121"/>
                  </a:lnTo>
                  <a:moveTo>
                    <a:pt x="246" y="259"/>
                  </a:moveTo>
                  <a:lnTo>
                    <a:pt x="246" y="252"/>
                  </a:lnTo>
                  <a:lnTo>
                    <a:pt x="232" y="252"/>
                  </a:lnTo>
                  <a:lnTo>
                    <a:pt x="232" y="266"/>
                  </a:lnTo>
                  <a:lnTo>
                    <a:pt x="246" y="266"/>
                  </a:lnTo>
                  <a:lnTo>
                    <a:pt x="246" y="259"/>
                  </a:lnTo>
                  <a:moveTo>
                    <a:pt x="365" y="257"/>
                  </a:moveTo>
                  <a:lnTo>
                    <a:pt x="365" y="252"/>
                  </a:lnTo>
                  <a:lnTo>
                    <a:pt x="351" y="252"/>
                  </a:lnTo>
                  <a:lnTo>
                    <a:pt x="351" y="266"/>
                  </a:lnTo>
                  <a:lnTo>
                    <a:pt x="365" y="266"/>
                  </a:lnTo>
                  <a:lnTo>
                    <a:pt x="365" y="257"/>
                  </a:lnTo>
                  <a:moveTo>
                    <a:pt x="484" y="259"/>
                  </a:moveTo>
                  <a:lnTo>
                    <a:pt x="484" y="252"/>
                  </a:lnTo>
                  <a:lnTo>
                    <a:pt x="470" y="252"/>
                  </a:lnTo>
                  <a:lnTo>
                    <a:pt x="470" y="266"/>
                  </a:lnTo>
                  <a:lnTo>
                    <a:pt x="484" y="266"/>
                  </a:lnTo>
                  <a:lnTo>
                    <a:pt x="484" y="259"/>
                  </a:lnTo>
                  <a:moveTo>
                    <a:pt x="246" y="339"/>
                  </a:moveTo>
                  <a:lnTo>
                    <a:pt x="246" y="332"/>
                  </a:lnTo>
                  <a:lnTo>
                    <a:pt x="232" y="332"/>
                  </a:lnTo>
                  <a:lnTo>
                    <a:pt x="232" y="344"/>
                  </a:lnTo>
                  <a:lnTo>
                    <a:pt x="246" y="344"/>
                  </a:lnTo>
                  <a:lnTo>
                    <a:pt x="246" y="339"/>
                  </a:lnTo>
                  <a:moveTo>
                    <a:pt x="365" y="337"/>
                  </a:moveTo>
                  <a:lnTo>
                    <a:pt x="365" y="332"/>
                  </a:lnTo>
                  <a:lnTo>
                    <a:pt x="351" y="332"/>
                  </a:lnTo>
                  <a:lnTo>
                    <a:pt x="351" y="344"/>
                  </a:lnTo>
                  <a:lnTo>
                    <a:pt x="365" y="344"/>
                  </a:lnTo>
                  <a:lnTo>
                    <a:pt x="365" y="337"/>
                  </a:lnTo>
                  <a:moveTo>
                    <a:pt x="484" y="339"/>
                  </a:moveTo>
                  <a:lnTo>
                    <a:pt x="484" y="332"/>
                  </a:lnTo>
                  <a:lnTo>
                    <a:pt x="470" y="332"/>
                  </a:lnTo>
                  <a:lnTo>
                    <a:pt x="470" y="344"/>
                  </a:lnTo>
                  <a:lnTo>
                    <a:pt x="484" y="344"/>
                  </a:lnTo>
                  <a:lnTo>
                    <a:pt x="484" y="339"/>
                  </a:lnTo>
                  <a:moveTo>
                    <a:pt x="127" y="337"/>
                  </a:moveTo>
                  <a:lnTo>
                    <a:pt x="127" y="332"/>
                  </a:lnTo>
                  <a:lnTo>
                    <a:pt x="113" y="332"/>
                  </a:lnTo>
                  <a:lnTo>
                    <a:pt x="113" y="344"/>
                  </a:lnTo>
                  <a:lnTo>
                    <a:pt x="127" y="344"/>
                  </a:lnTo>
                  <a:lnTo>
                    <a:pt x="127" y="337"/>
                  </a:lnTo>
                  <a:moveTo>
                    <a:pt x="246" y="417"/>
                  </a:moveTo>
                  <a:lnTo>
                    <a:pt x="246" y="410"/>
                  </a:lnTo>
                  <a:lnTo>
                    <a:pt x="232" y="410"/>
                  </a:lnTo>
                  <a:lnTo>
                    <a:pt x="232" y="424"/>
                  </a:lnTo>
                  <a:lnTo>
                    <a:pt x="246" y="424"/>
                  </a:lnTo>
                  <a:lnTo>
                    <a:pt x="246" y="417"/>
                  </a:lnTo>
                  <a:moveTo>
                    <a:pt x="365" y="417"/>
                  </a:moveTo>
                  <a:lnTo>
                    <a:pt x="365" y="410"/>
                  </a:lnTo>
                  <a:lnTo>
                    <a:pt x="351" y="410"/>
                  </a:lnTo>
                  <a:lnTo>
                    <a:pt x="351" y="424"/>
                  </a:lnTo>
                  <a:lnTo>
                    <a:pt x="365" y="424"/>
                  </a:lnTo>
                  <a:lnTo>
                    <a:pt x="365" y="417"/>
                  </a:lnTo>
                  <a:moveTo>
                    <a:pt x="484" y="417"/>
                  </a:moveTo>
                  <a:lnTo>
                    <a:pt x="484" y="410"/>
                  </a:lnTo>
                  <a:lnTo>
                    <a:pt x="470" y="410"/>
                  </a:lnTo>
                  <a:lnTo>
                    <a:pt x="470" y="424"/>
                  </a:lnTo>
                  <a:lnTo>
                    <a:pt x="484" y="424"/>
                  </a:lnTo>
                  <a:lnTo>
                    <a:pt x="484" y="417"/>
                  </a:lnTo>
                  <a:moveTo>
                    <a:pt x="127" y="417"/>
                  </a:moveTo>
                  <a:lnTo>
                    <a:pt x="127" y="410"/>
                  </a:lnTo>
                  <a:lnTo>
                    <a:pt x="113" y="410"/>
                  </a:lnTo>
                  <a:lnTo>
                    <a:pt x="113" y="424"/>
                  </a:lnTo>
                  <a:lnTo>
                    <a:pt x="127" y="424"/>
                  </a:lnTo>
                  <a:lnTo>
                    <a:pt x="127" y="417"/>
                  </a:lnTo>
                  <a:moveTo>
                    <a:pt x="246" y="497"/>
                  </a:moveTo>
                  <a:lnTo>
                    <a:pt x="246" y="490"/>
                  </a:lnTo>
                  <a:lnTo>
                    <a:pt x="232" y="490"/>
                  </a:lnTo>
                  <a:lnTo>
                    <a:pt x="232" y="504"/>
                  </a:lnTo>
                  <a:lnTo>
                    <a:pt x="246" y="504"/>
                  </a:lnTo>
                  <a:lnTo>
                    <a:pt x="246" y="497"/>
                  </a:lnTo>
                  <a:moveTo>
                    <a:pt x="365" y="497"/>
                  </a:moveTo>
                  <a:lnTo>
                    <a:pt x="365" y="490"/>
                  </a:lnTo>
                  <a:lnTo>
                    <a:pt x="351" y="490"/>
                  </a:lnTo>
                  <a:lnTo>
                    <a:pt x="351" y="504"/>
                  </a:lnTo>
                  <a:lnTo>
                    <a:pt x="365" y="504"/>
                  </a:lnTo>
                  <a:lnTo>
                    <a:pt x="365" y="497"/>
                  </a:lnTo>
                  <a:moveTo>
                    <a:pt x="127" y="495"/>
                  </a:moveTo>
                  <a:lnTo>
                    <a:pt x="127" y="490"/>
                  </a:lnTo>
                  <a:lnTo>
                    <a:pt x="113" y="490"/>
                  </a:lnTo>
                  <a:lnTo>
                    <a:pt x="113" y="504"/>
                  </a:lnTo>
                  <a:lnTo>
                    <a:pt x="127" y="504"/>
                  </a:lnTo>
                  <a:lnTo>
                    <a:pt x="127" y="495"/>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17" name="Rectangle 116" descr="Enhance research across domains&#10;">
            <a:extLst>
              <a:ext uri="{FF2B5EF4-FFF2-40B4-BE49-F238E27FC236}">
                <a16:creationId xmlns:a16="http://schemas.microsoft.com/office/drawing/2014/main" id="{4C013775-6E07-452A-9AE6-FD64DF173963}"/>
              </a:ext>
            </a:extLst>
          </p:cNvPr>
          <p:cNvSpPr/>
          <p:nvPr/>
        </p:nvSpPr>
        <p:spPr>
          <a:xfrm>
            <a:off x="952500" y="5346024"/>
            <a:ext cx="6523354"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Get involved in the student community</a:t>
            </a:r>
          </a:p>
          <a:p>
            <a:pPr lvl="0">
              <a:defRPr/>
            </a:pPr>
            <a:r>
              <a:rPr lang="en-US" sz="1400" dirty="0">
                <a:solidFill>
                  <a:srgbClr val="353535"/>
                </a:solidFill>
                <a:latin typeface="Segoe UI Semilight"/>
                <a:cs typeface="Segoe UI" panose="020B0502040204020203" pitchFamily="34" charset="0"/>
              </a:rPr>
              <a:t>Create teams for clubs, student government, and more. Use </a:t>
            </a:r>
            <a:r>
              <a:rPr lang="en-US" sz="1400" dirty="0">
                <a:solidFill>
                  <a:srgbClr val="353535"/>
                </a:solidFill>
                <a:latin typeface="Segoe UI Semilight"/>
                <a:cs typeface="Segoe UI" panose="020B0502040204020203" pitchFamily="34" charset="0"/>
                <a:hlinkClick r:id="rId7"/>
              </a:rPr>
              <a:t>channels</a:t>
            </a:r>
            <a:r>
              <a:rPr lang="en-US" sz="1400" dirty="0">
                <a:solidFill>
                  <a:srgbClr val="353535"/>
                </a:solidFill>
                <a:latin typeface="Segoe UI Semilight"/>
                <a:cs typeface="Segoe UI" panose="020B0502040204020203" pitchFamily="34" charset="0"/>
              </a:rPr>
              <a:t> to organize the discussion and set up polls to get quick feedback or make group decisions.</a:t>
            </a:r>
          </a:p>
        </p:txBody>
      </p:sp>
      <p:sp>
        <p:nvSpPr>
          <p:cNvPr id="112" name="Rectangle 111" descr="Enhance research across domains&#10;">
            <a:extLst>
              <a:ext uri="{FF2B5EF4-FFF2-40B4-BE49-F238E27FC236}">
                <a16:creationId xmlns:a16="http://schemas.microsoft.com/office/drawing/2014/main" id="{A78FB11B-3D5C-4A08-BCE3-5FFBC2A41365}"/>
              </a:ext>
            </a:extLst>
          </p:cNvPr>
          <p:cNvSpPr/>
          <p:nvPr/>
        </p:nvSpPr>
        <p:spPr>
          <a:xfrm>
            <a:off x="952500" y="2046898"/>
            <a:ext cx="651616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Collaborate on group projects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353535"/>
                </a:solidFill>
                <a:latin typeface="Segoe UI Semilight"/>
                <a:cs typeface="Segoe UI" panose="020B0502040204020203" pitchFamily="34" charset="0"/>
              </a:rPr>
              <a:t>Upload live versions of documents so your </a:t>
            </a:r>
            <a:r>
              <a:rPr lang="en-US" sz="1400" dirty="0">
                <a:solidFill>
                  <a:schemeClr val="tx2"/>
                </a:solidFill>
                <a:latin typeface="Segoe UI Semilight"/>
                <a:cs typeface="Segoe UI" panose="020B0502040204020203" pitchFamily="34" charset="0"/>
                <a:hlinkClick r:id="rId8">
                  <a:extLst>
                    <a:ext uri="{A12FA001-AC4F-418D-AE19-62706E023703}">
                      <ahyp:hlinkClr xmlns:ahyp="http://schemas.microsoft.com/office/drawing/2018/hyperlinkcolor" val="tx"/>
                    </a:ext>
                  </a:extLst>
                </a:hlinkClick>
              </a:rPr>
              <a:t>group can make edits in one place</a:t>
            </a:r>
            <a:r>
              <a:rPr lang="en-US" sz="1400" dirty="0">
                <a:solidFill>
                  <a:srgbClr val="353535"/>
                </a:solidFill>
                <a:latin typeface="Segoe UI Semilight"/>
                <a:cs typeface="Segoe UI" panose="020B0502040204020203" pitchFamily="34" charset="0"/>
              </a:rPr>
              <a:t>. Access with your school account so you don’t have to use personal social accounts. </a:t>
            </a:r>
            <a:endParaRPr lang="en-US" sz="1400" dirty="0">
              <a:solidFill>
                <a:srgbClr val="FF0000"/>
              </a:solidFill>
              <a:latin typeface="Segoe UI Semilight"/>
              <a:cs typeface="Segoe UI" panose="020B0502040204020203" pitchFamily="34" charset="0"/>
            </a:endParaRPr>
          </a:p>
        </p:txBody>
      </p:sp>
      <p:grpSp>
        <p:nvGrpSpPr>
          <p:cNvPr id="15" name="Group 14">
            <a:extLst>
              <a:ext uri="{FF2B5EF4-FFF2-40B4-BE49-F238E27FC236}">
                <a16:creationId xmlns:a16="http://schemas.microsoft.com/office/drawing/2014/main" id="{3D3AA157-652F-494F-8284-52B0FE005DBA}"/>
              </a:ext>
            </a:extLst>
          </p:cNvPr>
          <p:cNvGrpSpPr/>
          <p:nvPr/>
        </p:nvGrpSpPr>
        <p:grpSpPr>
          <a:xfrm>
            <a:off x="301625" y="2083201"/>
            <a:ext cx="504706" cy="504704"/>
            <a:chOff x="301625" y="2092397"/>
            <a:chExt cx="504706" cy="504704"/>
          </a:xfrm>
        </p:grpSpPr>
        <p:sp>
          <p:nvSpPr>
            <p:cNvPr id="119" name="Oval 118">
              <a:extLst>
                <a:ext uri="{FF2B5EF4-FFF2-40B4-BE49-F238E27FC236}">
                  <a16:creationId xmlns:a16="http://schemas.microsoft.com/office/drawing/2014/main" id="{BEC231D3-19D3-48B5-AA5F-305BCE3130F9}"/>
                </a:ext>
              </a:extLst>
            </p:cNvPr>
            <p:cNvSpPr/>
            <p:nvPr/>
          </p:nvSpPr>
          <p:spPr bwMode="auto">
            <a:xfrm>
              <a:off x="301625" y="2092397"/>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0" name="speech_5" title="Icon of two overlapping chat bubbles">
              <a:extLst>
                <a:ext uri="{FF2B5EF4-FFF2-40B4-BE49-F238E27FC236}">
                  <a16:creationId xmlns:a16="http://schemas.microsoft.com/office/drawing/2014/main" id="{32A6D211-7E35-4084-B7C2-F8810AD52081}"/>
                </a:ext>
              </a:extLst>
            </p:cNvPr>
            <p:cNvSpPr>
              <a:spLocks noChangeAspect="1" noEditPoints="1"/>
            </p:cNvSpPr>
            <p:nvPr/>
          </p:nvSpPr>
          <p:spPr bwMode="auto">
            <a:xfrm>
              <a:off x="406909" y="2229757"/>
              <a:ext cx="294137" cy="229984"/>
            </a:xfrm>
            <a:custGeom>
              <a:avLst/>
              <a:gdLst>
                <a:gd name="T0" fmla="*/ 167 w 243"/>
                <a:gd name="T1" fmla="*/ 56 h 190"/>
                <a:gd name="T2" fmla="*/ 167 w 243"/>
                <a:gd name="T3" fmla="*/ 114 h 190"/>
                <a:gd name="T4" fmla="*/ 60 w 243"/>
                <a:gd name="T5" fmla="*/ 114 h 190"/>
                <a:gd name="T6" fmla="*/ 21 w 243"/>
                <a:gd name="T7" fmla="*/ 155 h 190"/>
                <a:gd name="T8" fmla="*/ 21 w 243"/>
                <a:gd name="T9" fmla="*/ 114 h 190"/>
                <a:gd name="T10" fmla="*/ 0 w 243"/>
                <a:gd name="T11" fmla="*/ 114 h 190"/>
                <a:gd name="T12" fmla="*/ 0 w 243"/>
                <a:gd name="T13" fmla="*/ 0 h 190"/>
                <a:gd name="T14" fmla="*/ 167 w 243"/>
                <a:gd name="T15" fmla="*/ 0 h 190"/>
                <a:gd name="T16" fmla="*/ 167 w 243"/>
                <a:gd name="T17" fmla="*/ 56 h 190"/>
                <a:gd name="T18" fmla="*/ 77 w 243"/>
                <a:gd name="T19" fmla="*/ 114 h 190"/>
                <a:gd name="T20" fmla="*/ 77 w 243"/>
                <a:gd name="T21" fmla="*/ 150 h 190"/>
                <a:gd name="T22" fmla="*/ 183 w 243"/>
                <a:gd name="T23" fmla="*/ 150 h 190"/>
                <a:gd name="T24" fmla="*/ 222 w 243"/>
                <a:gd name="T25" fmla="*/ 190 h 190"/>
                <a:gd name="T26" fmla="*/ 222 w 243"/>
                <a:gd name="T27" fmla="*/ 150 h 190"/>
                <a:gd name="T28" fmla="*/ 243 w 243"/>
                <a:gd name="T29" fmla="*/ 150 h 190"/>
                <a:gd name="T30" fmla="*/ 243 w 243"/>
                <a:gd name="T31" fmla="*/ 36 h 190"/>
                <a:gd name="T32" fmla="*/ 167 w 243"/>
                <a:gd name="T33" fmla="*/ 36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190">
                  <a:moveTo>
                    <a:pt x="167" y="56"/>
                  </a:moveTo>
                  <a:lnTo>
                    <a:pt x="167" y="114"/>
                  </a:lnTo>
                  <a:lnTo>
                    <a:pt x="60" y="114"/>
                  </a:lnTo>
                  <a:lnTo>
                    <a:pt x="21" y="155"/>
                  </a:lnTo>
                  <a:lnTo>
                    <a:pt x="21" y="114"/>
                  </a:lnTo>
                  <a:lnTo>
                    <a:pt x="0" y="114"/>
                  </a:lnTo>
                  <a:lnTo>
                    <a:pt x="0" y="0"/>
                  </a:lnTo>
                  <a:lnTo>
                    <a:pt x="167" y="0"/>
                  </a:lnTo>
                  <a:lnTo>
                    <a:pt x="167" y="56"/>
                  </a:lnTo>
                  <a:moveTo>
                    <a:pt x="77" y="114"/>
                  </a:moveTo>
                  <a:lnTo>
                    <a:pt x="77" y="150"/>
                  </a:lnTo>
                  <a:lnTo>
                    <a:pt x="183" y="150"/>
                  </a:lnTo>
                  <a:lnTo>
                    <a:pt x="222" y="190"/>
                  </a:lnTo>
                  <a:lnTo>
                    <a:pt x="222" y="150"/>
                  </a:lnTo>
                  <a:lnTo>
                    <a:pt x="243" y="150"/>
                  </a:lnTo>
                  <a:lnTo>
                    <a:pt x="243" y="36"/>
                  </a:lnTo>
                  <a:lnTo>
                    <a:pt x="167" y="36"/>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13" name="Rectangle 112" descr="Enhance research across domains&#10;">
            <a:extLst>
              <a:ext uri="{FF2B5EF4-FFF2-40B4-BE49-F238E27FC236}">
                <a16:creationId xmlns:a16="http://schemas.microsoft.com/office/drawing/2014/main" id="{E9CE2D5A-DC07-4F68-B62D-27DE2FF067E1}"/>
              </a:ext>
            </a:extLst>
          </p:cNvPr>
          <p:cNvSpPr/>
          <p:nvPr/>
        </p:nvSpPr>
        <p:spPr>
          <a:xfrm>
            <a:off x="952499" y="4521244"/>
            <a:ext cx="6631315"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Access the apps you need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353535"/>
                </a:solidFill>
                <a:latin typeface="Segoe UI Semilight"/>
                <a:cs typeface="Segoe UI" panose="020B0502040204020203" pitchFamily="34" charset="0"/>
              </a:rPr>
              <a:t>Teams connects to </a:t>
            </a:r>
            <a:r>
              <a:rPr lang="en-US" sz="1400" dirty="0">
                <a:solidFill>
                  <a:srgbClr val="353535"/>
                </a:solidFill>
                <a:latin typeface="Segoe UI Semilight"/>
                <a:cs typeface="Segoe UI" panose="020B0502040204020203" pitchFamily="34" charset="0"/>
                <a:hlinkClick r:id="rId9"/>
              </a:rPr>
              <a:t>hundreds of apps</a:t>
            </a:r>
            <a:r>
              <a:rPr lang="en-US" sz="1400" dirty="0">
                <a:solidFill>
                  <a:srgbClr val="353535"/>
                </a:solidFill>
                <a:latin typeface="Segoe UI Semilight"/>
                <a:cs typeface="Segoe UI" panose="020B0502040204020203" pitchFamily="34" charset="0"/>
              </a:rPr>
              <a:t> beyond Office 365. A few examples are </a:t>
            </a:r>
            <a:r>
              <a:rPr lang="en-US" sz="1400" dirty="0" err="1">
                <a:solidFill>
                  <a:srgbClr val="353535"/>
                </a:solidFill>
                <a:latin typeface="Segoe UI Semilight"/>
                <a:cs typeface="Segoe UI" panose="020B0502040204020203" pitchFamily="34" charset="0"/>
              </a:rPr>
              <a:t>Flipgrid</a:t>
            </a:r>
            <a:r>
              <a:rPr lang="en-US" sz="1400" dirty="0">
                <a:solidFill>
                  <a:srgbClr val="353535"/>
                </a:solidFill>
                <a:latin typeface="Segoe UI Semilight"/>
                <a:cs typeface="Segoe UI" panose="020B0502040204020203" pitchFamily="34" charset="0"/>
              </a:rPr>
              <a:t> for video sharing, Quizlet for studying, and Adobe Creative Cloud to share projects.</a:t>
            </a:r>
          </a:p>
        </p:txBody>
      </p:sp>
      <p:grpSp>
        <p:nvGrpSpPr>
          <p:cNvPr id="12" name="Group 11">
            <a:extLst>
              <a:ext uri="{FF2B5EF4-FFF2-40B4-BE49-F238E27FC236}">
                <a16:creationId xmlns:a16="http://schemas.microsoft.com/office/drawing/2014/main" id="{EBCA8E5E-34BC-45CA-A79A-AB1E405C907C}"/>
              </a:ext>
            </a:extLst>
          </p:cNvPr>
          <p:cNvGrpSpPr/>
          <p:nvPr/>
        </p:nvGrpSpPr>
        <p:grpSpPr>
          <a:xfrm>
            <a:off x="301625" y="4565944"/>
            <a:ext cx="504706" cy="504704"/>
            <a:chOff x="301625" y="4608544"/>
            <a:chExt cx="504706" cy="504704"/>
          </a:xfrm>
        </p:grpSpPr>
        <p:sp>
          <p:nvSpPr>
            <p:cNvPr id="126" name="Oval 125">
              <a:extLst>
                <a:ext uri="{FF2B5EF4-FFF2-40B4-BE49-F238E27FC236}">
                  <a16:creationId xmlns:a16="http://schemas.microsoft.com/office/drawing/2014/main" id="{37371BAA-E112-469E-8135-F5F7B6524C93}"/>
                </a:ext>
              </a:extLst>
            </p:cNvPr>
            <p:cNvSpPr/>
            <p:nvPr/>
          </p:nvSpPr>
          <p:spPr bwMode="auto">
            <a:xfrm>
              <a:off x="301625" y="4608544"/>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7" name="speech_4" title="Icon of a chat bubble with a video camera inside">
              <a:extLst>
                <a:ext uri="{FF2B5EF4-FFF2-40B4-BE49-F238E27FC236}">
                  <a16:creationId xmlns:a16="http://schemas.microsoft.com/office/drawing/2014/main" id="{3D1EF68E-AB0B-4BAE-9725-BAAB2095DBD0}"/>
                </a:ext>
              </a:extLst>
            </p:cNvPr>
            <p:cNvSpPr>
              <a:spLocks noChangeAspect="1" noEditPoints="1"/>
            </p:cNvSpPr>
            <p:nvPr/>
          </p:nvSpPr>
          <p:spPr bwMode="auto">
            <a:xfrm>
              <a:off x="407163" y="4730469"/>
              <a:ext cx="293631" cy="260854"/>
            </a:xfrm>
            <a:custGeom>
              <a:avLst/>
              <a:gdLst>
                <a:gd name="T0" fmla="*/ 122 w 215"/>
                <a:gd name="T1" fmla="*/ 145 h 191"/>
                <a:gd name="T2" fmla="*/ 77 w 215"/>
                <a:gd name="T3" fmla="*/ 145 h 191"/>
                <a:gd name="T4" fmla="*/ 31 w 215"/>
                <a:gd name="T5" fmla="*/ 191 h 191"/>
                <a:gd name="T6" fmla="*/ 31 w 215"/>
                <a:gd name="T7" fmla="*/ 145 h 191"/>
                <a:gd name="T8" fmla="*/ 0 w 215"/>
                <a:gd name="T9" fmla="*/ 145 h 191"/>
                <a:gd name="T10" fmla="*/ 0 w 215"/>
                <a:gd name="T11" fmla="*/ 0 h 191"/>
                <a:gd name="T12" fmla="*/ 215 w 215"/>
                <a:gd name="T13" fmla="*/ 0 h 191"/>
                <a:gd name="T14" fmla="*/ 215 w 215"/>
                <a:gd name="T15" fmla="*/ 120 h 191"/>
                <a:gd name="T16" fmla="*/ 120 w 215"/>
                <a:gd name="T17" fmla="*/ 145 h 191"/>
                <a:gd name="T18" fmla="*/ 120 w 215"/>
                <a:gd name="T19" fmla="*/ 145 h 191"/>
                <a:gd name="T20" fmla="*/ 122 w 215"/>
                <a:gd name="T21" fmla="*/ 145 h 191"/>
                <a:gd name="T22" fmla="*/ 215 w 215"/>
                <a:gd name="T23" fmla="*/ 145 h 191"/>
                <a:gd name="T24" fmla="*/ 215 w 215"/>
                <a:gd name="T25" fmla="*/ 120 h 191"/>
                <a:gd name="T26" fmla="*/ 131 w 215"/>
                <a:gd name="T27" fmla="*/ 60 h 191"/>
                <a:gd name="T28" fmla="*/ 131 w 215"/>
                <a:gd name="T29" fmla="*/ 40 h 191"/>
                <a:gd name="T30" fmla="*/ 54 w 215"/>
                <a:gd name="T31" fmla="*/ 40 h 191"/>
                <a:gd name="T32" fmla="*/ 54 w 215"/>
                <a:gd name="T33" fmla="*/ 102 h 191"/>
                <a:gd name="T34" fmla="*/ 131 w 215"/>
                <a:gd name="T35" fmla="*/ 102 h 191"/>
                <a:gd name="T36" fmla="*/ 131 w 215"/>
                <a:gd name="T37" fmla="*/ 60 h 191"/>
                <a:gd name="T38" fmla="*/ 131 w 215"/>
                <a:gd name="T39" fmla="*/ 84 h 191"/>
                <a:gd name="T40" fmla="*/ 161 w 215"/>
                <a:gd name="T41" fmla="*/ 100 h 191"/>
                <a:gd name="T42" fmla="*/ 161 w 215"/>
                <a:gd name="T43" fmla="*/ 45 h 191"/>
                <a:gd name="T44" fmla="*/ 131 w 215"/>
                <a:gd name="T45"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5" h="191">
                  <a:moveTo>
                    <a:pt x="122" y="145"/>
                  </a:moveTo>
                  <a:lnTo>
                    <a:pt x="77" y="145"/>
                  </a:lnTo>
                  <a:lnTo>
                    <a:pt x="31" y="191"/>
                  </a:lnTo>
                  <a:lnTo>
                    <a:pt x="31" y="145"/>
                  </a:lnTo>
                  <a:lnTo>
                    <a:pt x="0" y="145"/>
                  </a:lnTo>
                  <a:lnTo>
                    <a:pt x="0" y="0"/>
                  </a:lnTo>
                  <a:lnTo>
                    <a:pt x="215" y="0"/>
                  </a:lnTo>
                  <a:lnTo>
                    <a:pt x="215" y="120"/>
                  </a:lnTo>
                  <a:moveTo>
                    <a:pt x="120" y="145"/>
                  </a:moveTo>
                  <a:lnTo>
                    <a:pt x="120" y="145"/>
                  </a:lnTo>
                  <a:moveTo>
                    <a:pt x="122" y="145"/>
                  </a:moveTo>
                  <a:lnTo>
                    <a:pt x="215" y="145"/>
                  </a:lnTo>
                  <a:lnTo>
                    <a:pt x="215" y="120"/>
                  </a:lnTo>
                  <a:moveTo>
                    <a:pt x="131" y="60"/>
                  </a:moveTo>
                  <a:lnTo>
                    <a:pt x="131" y="40"/>
                  </a:lnTo>
                  <a:lnTo>
                    <a:pt x="54" y="40"/>
                  </a:lnTo>
                  <a:lnTo>
                    <a:pt x="54" y="102"/>
                  </a:lnTo>
                  <a:lnTo>
                    <a:pt x="131" y="102"/>
                  </a:lnTo>
                  <a:lnTo>
                    <a:pt x="131" y="60"/>
                  </a:lnTo>
                  <a:moveTo>
                    <a:pt x="131" y="84"/>
                  </a:moveTo>
                  <a:lnTo>
                    <a:pt x="161" y="100"/>
                  </a:lnTo>
                  <a:lnTo>
                    <a:pt x="161" y="45"/>
                  </a:lnTo>
                  <a:lnTo>
                    <a:pt x="131" y="60"/>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14" name="Group 13">
            <a:extLst>
              <a:ext uri="{FF2B5EF4-FFF2-40B4-BE49-F238E27FC236}">
                <a16:creationId xmlns:a16="http://schemas.microsoft.com/office/drawing/2014/main" id="{37E77AB5-FC27-4D70-84A5-64DC2E543032}"/>
              </a:ext>
            </a:extLst>
          </p:cNvPr>
          <p:cNvGrpSpPr/>
          <p:nvPr/>
        </p:nvGrpSpPr>
        <p:grpSpPr>
          <a:xfrm>
            <a:off x="301625" y="2910782"/>
            <a:ext cx="504706" cy="504704"/>
            <a:chOff x="301625" y="2934107"/>
            <a:chExt cx="504706" cy="504704"/>
          </a:xfrm>
        </p:grpSpPr>
        <p:sp>
          <p:nvSpPr>
            <p:cNvPr id="122" name="Oval 121">
              <a:extLst>
                <a:ext uri="{FF2B5EF4-FFF2-40B4-BE49-F238E27FC236}">
                  <a16:creationId xmlns:a16="http://schemas.microsoft.com/office/drawing/2014/main" id="{1A3CA6F7-65C6-45F8-8B00-0B2F80E8D04C}"/>
                </a:ext>
              </a:extLst>
            </p:cNvPr>
            <p:cNvSpPr/>
            <p:nvPr/>
          </p:nvSpPr>
          <p:spPr bwMode="auto">
            <a:xfrm>
              <a:off x="301625" y="2934107"/>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23" name="MeetingPlanner_EBF2" title="Icon of a person in front of a calendar">
              <a:extLst>
                <a:ext uri="{FF2B5EF4-FFF2-40B4-BE49-F238E27FC236}">
                  <a16:creationId xmlns:a16="http://schemas.microsoft.com/office/drawing/2014/main" id="{0B01AE58-C0A9-46B9-83BA-33E24E25D131}"/>
                </a:ext>
              </a:extLst>
            </p:cNvPr>
            <p:cNvSpPr>
              <a:spLocks noChangeAspect="1" noEditPoints="1"/>
            </p:cNvSpPr>
            <p:nvPr/>
          </p:nvSpPr>
          <p:spPr bwMode="auto">
            <a:xfrm>
              <a:off x="413873" y="3036917"/>
              <a:ext cx="280210" cy="299085"/>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128" name="Rectangle 127" descr="Enhance research across domains&#10;">
            <a:extLst>
              <a:ext uri="{FF2B5EF4-FFF2-40B4-BE49-F238E27FC236}">
                <a16:creationId xmlns:a16="http://schemas.microsoft.com/office/drawing/2014/main" id="{4BCA91BF-DDC3-42ED-99C0-BAB51D91C81B}"/>
              </a:ext>
            </a:extLst>
          </p:cNvPr>
          <p:cNvSpPr/>
          <p:nvPr/>
        </p:nvSpPr>
        <p:spPr>
          <a:xfrm>
            <a:off x="952500" y="2871680"/>
            <a:ext cx="6523354"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Meet with your classmates or professors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353535"/>
                </a:solidFill>
                <a:latin typeface="Segoe UI Semilight"/>
                <a:cs typeface="Segoe UI" panose="020B0502040204020203" pitchFamily="34" charset="0"/>
              </a:rPr>
              <a:t>Use </a:t>
            </a:r>
            <a:r>
              <a:rPr lang="en-US" sz="1400" dirty="0">
                <a:solidFill>
                  <a:srgbClr val="353535"/>
                </a:solidFill>
                <a:latin typeface="Segoe UI Semilight"/>
                <a:cs typeface="Segoe UI" panose="020B0502040204020203" pitchFamily="34" charset="0"/>
                <a:hlinkClick r:id="rId10"/>
              </a:rPr>
              <a:t>voice and video</a:t>
            </a:r>
            <a:r>
              <a:rPr lang="en-US" sz="1400" dirty="0">
                <a:solidFill>
                  <a:srgbClr val="353535"/>
                </a:solidFill>
                <a:latin typeface="Segoe UI Semilight"/>
                <a:cs typeface="Segoe UI" panose="020B0502040204020203" pitchFamily="34" charset="0"/>
              </a:rPr>
              <a:t> to meet with groups—including screen sharing, hand raising, and views like Together Mode. Communicate with peers and professors through chat.</a:t>
            </a:r>
            <a:endParaRPr kumimoji="0" lang="en-US" sz="1400" b="0" i="0" u="none" strike="noStrike" kern="1200" cap="none" spc="0" normalizeH="0" baseline="0" noProof="0" dirty="0">
              <a:ln>
                <a:noFill/>
              </a:ln>
              <a:solidFill>
                <a:srgbClr val="0078D7"/>
              </a:solidFill>
              <a:effectLst/>
              <a:uLnTx/>
              <a:uFillTx/>
              <a:latin typeface="Segoe UI Semibold" panose="020B0702040204020203" pitchFamily="34" charset="0"/>
              <a:cs typeface="Segoe UI Semibold" panose="020B0702040204020203" pitchFamily="34" charset="0"/>
            </a:endParaRPr>
          </a:p>
        </p:txBody>
      </p:sp>
      <p:grpSp>
        <p:nvGrpSpPr>
          <p:cNvPr id="10" name="Group 9">
            <a:extLst>
              <a:ext uri="{FF2B5EF4-FFF2-40B4-BE49-F238E27FC236}">
                <a16:creationId xmlns:a16="http://schemas.microsoft.com/office/drawing/2014/main" id="{93C3183C-2CF8-45B6-83D4-CECB7317F59B}"/>
              </a:ext>
            </a:extLst>
          </p:cNvPr>
          <p:cNvGrpSpPr/>
          <p:nvPr/>
        </p:nvGrpSpPr>
        <p:grpSpPr>
          <a:xfrm>
            <a:off x="301625" y="1255620"/>
            <a:ext cx="504706" cy="504704"/>
            <a:chOff x="301625" y="1287815"/>
            <a:chExt cx="504706" cy="504704"/>
          </a:xfrm>
        </p:grpSpPr>
        <p:sp>
          <p:nvSpPr>
            <p:cNvPr id="130" name="Oval 129">
              <a:extLst>
                <a:ext uri="{FF2B5EF4-FFF2-40B4-BE49-F238E27FC236}">
                  <a16:creationId xmlns:a16="http://schemas.microsoft.com/office/drawing/2014/main" id="{A20D947C-A34B-4F3D-8BC2-5DE6C80627CE}"/>
                </a:ext>
              </a:extLst>
            </p:cNvPr>
            <p:cNvSpPr/>
            <p:nvPr/>
          </p:nvSpPr>
          <p:spPr bwMode="auto">
            <a:xfrm>
              <a:off x="301625" y="1287815"/>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1" name="Freeform 13">
              <a:extLst>
                <a:ext uri="{FF2B5EF4-FFF2-40B4-BE49-F238E27FC236}">
                  <a16:creationId xmlns:a16="http://schemas.microsoft.com/office/drawing/2014/main" id="{6B4CF8A1-C427-48DC-B850-500A0E898A48}"/>
                </a:ext>
              </a:extLst>
            </p:cNvPr>
            <p:cNvSpPr>
              <a:spLocks noEditPoints="1"/>
            </p:cNvSpPr>
            <p:nvPr/>
          </p:nvSpPr>
          <p:spPr bwMode="auto">
            <a:xfrm>
              <a:off x="358547" y="1360509"/>
              <a:ext cx="390861" cy="359316"/>
            </a:xfrm>
            <a:custGeom>
              <a:avLst/>
              <a:gdLst>
                <a:gd name="T0" fmla="*/ 81 w 213"/>
                <a:gd name="T1" fmla="*/ 147 h 196"/>
                <a:gd name="T2" fmla="*/ 88 w 213"/>
                <a:gd name="T3" fmla="*/ 147 h 196"/>
                <a:gd name="T4" fmla="*/ 93 w 213"/>
                <a:gd name="T5" fmla="*/ 142 h 196"/>
                <a:gd name="T6" fmla="*/ 93 w 213"/>
                <a:gd name="T7" fmla="*/ 134 h 196"/>
                <a:gd name="T8" fmla="*/ 119 w 213"/>
                <a:gd name="T9" fmla="*/ 134 h 196"/>
                <a:gd name="T10" fmla="*/ 119 w 213"/>
                <a:gd name="T11" fmla="*/ 142 h 196"/>
                <a:gd name="T12" fmla="*/ 123 w 213"/>
                <a:gd name="T13" fmla="*/ 147 h 196"/>
                <a:gd name="T14" fmla="*/ 130 w 213"/>
                <a:gd name="T15" fmla="*/ 147 h 196"/>
                <a:gd name="T16" fmla="*/ 81 w 213"/>
                <a:gd name="T17" fmla="*/ 147 h 196"/>
                <a:gd name="T18" fmla="*/ 130 w 213"/>
                <a:gd name="T19" fmla="*/ 147 h 196"/>
                <a:gd name="T20" fmla="*/ 150 w 213"/>
                <a:gd name="T21" fmla="*/ 134 h 196"/>
                <a:gd name="T22" fmla="*/ 156 w 213"/>
                <a:gd name="T23" fmla="*/ 128 h 196"/>
                <a:gd name="T24" fmla="*/ 156 w 213"/>
                <a:gd name="T25" fmla="*/ 66 h 196"/>
                <a:gd name="T26" fmla="*/ 150 w 213"/>
                <a:gd name="T27" fmla="*/ 60 h 196"/>
                <a:gd name="T28" fmla="*/ 60 w 213"/>
                <a:gd name="T29" fmla="*/ 60 h 196"/>
                <a:gd name="T30" fmla="*/ 53 w 213"/>
                <a:gd name="T31" fmla="*/ 66 h 196"/>
                <a:gd name="T32" fmla="*/ 53 w 213"/>
                <a:gd name="T33" fmla="*/ 128 h 196"/>
                <a:gd name="T34" fmla="*/ 60 w 213"/>
                <a:gd name="T35" fmla="*/ 134 h 196"/>
                <a:gd name="T36" fmla="*/ 150 w 213"/>
                <a:gd name="T37" fmla="*/ 134 h 196"/>
                <a:gd name="T38" fmla="*/ 157 w 213"/>
                <a:gd name="T39" fmla="*/ 111 h 196"/>
                <a:gd name="T40" fmla="*/ 172 w 213"/>
                <a:gd name="T41" fmla="*/ 111 h 196"/>
                <a:gd name="T42" fmla="*/ 172 w 213"/>
                <a:gd name="T43" fmla="*/ 111 h 196"/>
                <a:gd name="T44" fmla="*/ 213 w 213"/>
                <a:gd name="T45" fmla="*/ 71 h 196"/>
                <a:gd name="T46" fmla="*/ 172 w 213"/>
                <a:gd name="T47" fmla="*/ 29 h 196"/>
                <a:gd name="T48" fmla="*/ 143 w 213"/>
                <a:gd name="T49" fmla="*/ 42 h 196"/>
                <a:gd name="T50" fmla="*/ 91 w 213"/>
                <a:gd name="T51" fmla="*/ 0 h 196"/>
                <a:gd name="T52" fmla="*/ 36 w 213"/>
                <a:gd name="T53" fmla="*/ 52 h 196"/>
                <a:gd name="T54" fmla="*/ 30 w 213"/>
                <a:gd name="T55" fmla="*/ 52 h 196"/>
                <a:gd name="T56" fmla="*/ 0 w 213"/>
                <a:gd name="T57" fmla="*/ 81 h 196"/>
                <a:gd name="T58" fmla="*/ 30 w 213"/>
                <a:gd name="T59" fmla="*/ 112 h 196"/>
                <a:gd name="T60" fmla="*/ 53 w 213"/>
                <a:gd name="T61" fmla="*/ 112 h 196"/>
                <a:gd name="T62" fmla="*/ 102 w 213"/>
                <a:gd name="T63" fmla="*/ 86 h 196"/>
                <a:gd name="T64" fmla="*/ 92 w 213"/>
                <a:gd name="T65" fmla="*/ 75 h 196"/>
                <a:gd name="T66" fmla="*/ 81 w 213"/>
                <a:gd name="T67" fmla="*/ 86 h 196"/>
                <a:gd name="T68" fmla="*/ 92 w 213"/>
                <a:gd name="T69" fmla="*/ 78 h 196"/>
                <a:gd name="T70" fmla="*/ 92 w 213"/>
                <a:gd name="T71" fmla="*/ 118 h 196"/>
                <a:gd name="T72" fmla="*/ 129 w 213"/>
                <a:gd name="T73" fmla="*/ 108 h 196"/>
                <a:gd name="T74" fmla="*/ 118 w 213"/>
                <a:gd name="T75" fmla="*/ 118 h 196"/>
                <a:gd name="T76" fmla="*/ 108 w 213"/>
                <a:gd name="T77" fmla="*/ 108 h 196"/>
                <a:gd name="T78" fmla="*/ 118 w 213"/>
                <a:gd name="T79" fmla="*/ 115 h 196"/>
                <a:gd name="T80" fmla="*/ 118 w 213"/>
                <a:gd name="T81" fmla="*/ 75 h 196"/>
                <a:gd name="T82" fmla="*/ 107 w 213"/>
                <a:gd name="T83" fmla="*/ 178 h 196"/>
                <a:gd name="T84" fmla="*/ 98 w 213"/>
                <a:gd name="T85" fmla="*/ 187 h 196"/>
                <a:gd name="T86" fmla="*/ 107 w 213"/>
                <a:gd name="T87" fmla="*/ 196 h 196"/>
                <a:gd name="T88" fmla="*/ 116 w 213"/>
                <a:gd name="T89" fmla="*/ 187 h 196"/>
                <a:gd name="T90" fmla="*/ 107 w 213"/>
                <a:gd name="T91" fmla="*/ 178 h 196"/>
                <a:gd name="T92" fmla="*/ 107 w 213"/>
                <a:gd name="T93" fmla="*/ 147 h 196"/>
                <a:gd name="T94" fmla="*/ 107 w 213"/>
                <a:gd name="T95" fmla="*/ 17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3" h="196">
                  <a:moveTo>
                    <a:pt x="81" y="147"/>
                  </a:moveTo>
                  <a:cubicBezTo>
                    <a:pt x="88" y="147"/>
                    <a:pt x="88" y="147"/>
                    <a:pt x="88" y="147"/>
                  </a:cubicBezTo>
                  <a:cubicBezTo>
                    <a:pt x="91" y="147"/>
                    <a:pt x="93" y="145"/>
                    <a:pt x="93" y="142"/>
                  </a:cubicBezTo>
                  <a:cubicBezTo>
                    <a:pt x="93" y="134"/>
                    <a:pt x="93" y="134"/>
                    <a:pt x="93" y="134"/>
                  </a:cubicBezTo>
                  <a:cubicBezTo>
                    <a:pt x="119" y="134"/>
                    <a:pt x="119" y="134"/>
                    <a:pt x="119" y="134"/>
                  </a:cubicBezTo>
                  <a:cubicBezTo>
                    <a:pt x="119" y="142"/>
                    <a:pt x="119" y="142"/>
                    <a:pt x="119" y="142"/>
                  </a:cubicBezTo>
                  <a:cubicBezTo>
                    <a:pt x="119" y="145"/>
                    <a:pt x="121" y="147"/>
                    <a:pt x="123" y="147"/>
                  </a:cubicBezTo>
                  <a:cubicBezTo>
                    <a:pt x="130" y="147"/>
                    <a:pt x="130" y="147"/>
                    <a:pt x="130" y="147"/>
                  </a:cubicBezTo>
                  <a:moveTo>
                    <a:pt x="81" y="147"/>
                  </a:moveTo>
                  <a:cubicBezTo>
                    <a:pt x="130" y="147"/>
                    <a:pt x="130" y="147"/>
                    <a:pt x="130" y="147"/>
                  </a:cubicBezTo>
                  <a:moveTo>
                    <a:pt x="150" y="134"/>
                  </a:moveTo>
                  <a:cubicBezTo>
                    <a:pt x="153" y="134"/>
                    <a:pt x="156" y="131"/>
                    <a:pt x="156" y="128"/>
                  </a:cubicBezTo>
                  <a:cubicBezTo>
                    <a:pt x="156" y="66"/>
                    <a:pt x="156" y="66"/>
                    <a:pt x="156" y="66"/>
                  </a:cubicBezTo>
                  <a:cubicBezTo>
                    <a:pt x="156" y="63"/>
                    <a:pt x="154" y="60"/>
                    <a:pt x="150" y="60"/>
                  </a:cubicBezTo>
                  <a:cubicBezTo>
                    <a:pt x="60" y="60"/>
                    <a:pt x="60" y="60"/>
                    <a:pt x="60" y="60"/>
                  </a:cubicBezTo>
                  <a:cubicBezTo>
                    <a:pt x="56" y="60"/>
                    <a:pt x="53" y="63"/>
                    <a:pt x="53" y="66"/>
                  </a:cubicBezTo>
                  <a:cubicBezTo>
                    <a:pt x="53" y="128"/>
                    <a:pt x="53" y="128"/>
                    <a:pt x="53" y="128"/>
                  </a:cubicBezTo>
                  <a:cubicBezTo>
                    <a:pt x="53" y="131"/>
                    <a:pt x="56" y="134"/>
                    <a:pt x="60" y="134"/>
                  </a:cubicBezTo>
                  <a:cubicBezTo>
                    <a:pt x="150" y="134"/>
                    <a:pt x="150" y="134"/>
                    <a:pt x="150" y="134"/>
                  </a:cubicBezTo>
                  <a:close/>
                  <a:moveTo>
                    <a:pt x="157" y="111"/>
                  </a:moveTo>
                  <a:cubicBezTo>
                    <a:pt x="157" y="111"/>
                    <a:pt x="169" y="111"/>
                    <a:pt x="172" y="111"/>
                  </a:cubicBezTo>
                  <a:cubicBezTo>
                    <a:pt x="172" y="111"/>
                    <a:pt x="172" y="111"/>
                    <a:pt x="172" y="111"/>
                  </a:cubicBezTo>
                  <a:cubicBezTo>
                    <a:pt x="195" y="111"/>
                    <a:pt x="213" y="94"/>
                    <a:pt x="213" y="71"/>
                  </a:cubicBezTo>
                  <a:cubicBezTo>
                    <a:pt x="213" y="47"/>
                    <a:pt x="195" y="29"/>
                    <a:pt x="172" y="29"/>
                  </a:cubicBezTo>
                  <a:cubicBezTo>
                    <a:pt x="161" y="29"/>
                    <a:pt x="150" y="34"/>
                    <a:pt x="143" y="42"/>
                  </a:cubicBezTo>
                  <a:cubicBezTo>
                    <a:pt x="137" y="18"/>
                    <a:pt x="116" y="0"/>
                    <a:pt x="91" y="0"/>
                  </a:cubicBezTo>
                  <a:cubicBezTo>
                    <a:pt x="61" y="0"/>
                    <a:pt x="38" y="23"/>
                    <a:pt x="36" y="52"/>
                  </a:cubicBezTo>
                  <a:cubicBezTo>
                    <a:pt x="35" y="52"/>
                    <a:pt x="32" y="52"/>
                    <a:pt x="30" y="52"/>
                  </a:cubicBezTo>
                  <a:cubicBezTo>
                    <a:pt x="14" y="52"/>
                    <a:pt x="0" y="65"/>
                    <a:pt x="0" y="81"/>
                  </a:cubicBezTo>
                  <a:cubicBezTo>
                    <a:pt x="0" y="98"/>
                    <a:pt x="14" y="112"/>
                    <a:pt x="30" y="112"/>
                  </a:cubicBezTo>
                  <a:cubicBezTo>
                    <a:pt x="30" y="112"/>
                    <a:pt x="47" y="112"/>
                    <a:pt x="53" y="112"/>
                  </a:cubicBezTo>
                  <a:moveTo>
                    <a:pt x="102" y="86"/>
                  </a:moveTo>
                  <a:cubicBezTo>
                    <a:pt x="92" y="75"/>
                    <a:pt x="92" y="75"/>
                    <a:pt x="92" y="75"/>
                  </a:cubicBezTo>
                  <a:cubicBezTo>
                    <a:pt x="81" y="86"/>
                    <a:pt x="81" y="86"/>
                    <a:pt x="81" y="86"/>
                  </a:cubicBezTo>
                  <a:moveTo>
                    <a:pt x="92" y="78"/>
                  </a:moveTo>
                  <a:cubicBezTo>
                    <a:pt x="92" y="118"/>
                    <a:pt x="92" y="118"/>
                    <a:pt x="92" y="118"/>
                  </a:cubicBezTo>
                  <a:moveTo>
                    <a:pt x="129" y="108"/>
                  </a:moveTo>
                  <a:cubicBezTo>
                    <a:pt x="118" y="118"/>
                    <a:pt x="118" y="118"/>
                    <a:pt x="118" y="118"/>
                  </a:cubicBezTo>
                  <a:cubicBezTo>
                    <a:pt x="108" y="108"/>
                    <a:pt x="108" y="108"/>
                    <a:pt x="108" y="108"/>
                  </a:cubicBezTo>
                  <a:moveTo>
                    <a:pt x="118" y="115"/>
                  </a:moveTo>
                  <a:cubicBezTo>
                    <a:pt x="118" y="75"/>
                    <a:pt x="118" y="75"/>
                    <a:pt x="118" y="75"/>
                  </a:cubicBezTo>
                  <a:moveTo>
                    <a:pt x="107" y="178"/>
                  </a:moveTo>
                  <a:cubicBezTo>
                    <a:pt x="102" y="178"/>
                    <a:pt x="98" y="182"/>
                    <a:pt x="98" y="187"/>
                  </a:cubicBezTo>
                  <a:cubicBezTo>
                    <a:pt x="98" y="192"/>
                    <a:pt x="102" y="196"/>
                    <a:pt x="107" y="196"/>
                  </a:cubicBezTo>
                  <a:cubicBezTo>
                    <a:pt x="112" y="196"/>
                    <a:pt x="116" y="192"/>
                    <a:pt x="116" y="187"/>
                  </a:cubicBezTo>
                  <a:cubicBezTo>
                    <a:pt x="116" y="182"/>
                    <a:pt x="112" y="178"/>
                    <a:pt x="107" y="178"/>
                  </a:cubicBezTo>
                  <a:close/>
                  <a:moveTo>
                    <a:pt x="107" y="147"/>
                  </a:moveTo>
                  <a:cubicBezTo>
                    <a:pt x="107" y="178"/>
                    <a:pt x="107" y="178"/>
                    <a:pt x="107" y="178"/>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03632" tIns="51816" rIns="103632" bIns="51816" numCol="1" anchor="t" anchorCtr="0" compatLnSpc="1">
              <a:prstTxWarp prst="textNoShape">
                <a:avLst/>
              </a:prstTxWarp>
            </a:bodyPr>
            <a:lstStyle/>
            <a:p>
              <a:endParaRPr lang="en-US" sz="1400">
                <a:solidFill>
                  <a:srgbClr val="353535"/>
                </a:solidFill>
                <a:latin typeface="Segoe UI Semilight"/>
              </a:endParaRPr>
            </a:p>
          </p:txBody>
        </p:sp>
      </p:grpSp>
      <p:sp>
        <p:nvSpPr>
          <p:cNvPr id="132" name="Rectangle 131" descr="Enhance research across domains&#10;">
            <a:extLst>
              <a:ext uri="{FF2B5EF4-FFF2-40B4-BE49-F238E27FC236}">
                <a16:creationId xmlns:a16="http://schemas.microsoft.com/office/drawing/2014/main" id="{3BC90C0C-3089-4AF3-9C26-8EC5DEE49C78}"/>
              </a:ext>
            </a:extLst>
          </p:cNvPr>
          <p:cNvSpPr/>
          <p:nvPr/>
        </p:nvSpPr>
        <p:spPr>
          <a:xfrm>
            <a:off x="952851" y="1222116"/>
            <a:ext cx="6631316"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Semibold" panose="020B0702040204020203" pitchFamily="34" charset="0"/>
                <a:cs typeface="Segoe UI Semibold" panose="020B0702040204020203" pitchFamily="34" charset="0"/>
              </a:rPr>
              <a:t>Track assignments, lectures, and more</a:t>
            </a:r>
          </a:p>
          <a:p>
            <a:pPr lvl="0">
              <a:defRPr/>
            </a:pPr>
            <a:r>
              <a:rPr lang="en-US" sz="1400" dirty="0">
                <a:solidFill>
                  <a:srgbClr val="353535"/>
                </a:solidFill>
                <a:latin typeface="Segoe UI Semilight"/>
                <a:cs typeface="Segoe UI" panose="020B0502040204020203" pitchFamily="34" charset="0"/>
              </a:rPr>
              <a:t>Store all your academic information in one highly secure location, and keep track of papers, </a:t>
            </a:r>
            <a:r>
              <a:rPr lang="en-US" sz="1400" dirty="0">
                <a:solidFill>
                  <a:srgbClr val="353535"/>
                </a:solidFill>
                <a:latin typeface="Segoe UI Semilight"/>
                <a:cs typeface="Segoe UI" panose="020B0502040204020203" pitchFamily="34" charset="0"/>
                <a:hlinkClick r:id="rId11"/>
              </a:rPr>
              <a:t>assignments</a:t>
            </a:r>
            <a:r>
              <a:rPr lang="en-US" sz="1400" dirty="0">
                <a:solidFill>
                  <a:srgbClr val="353535"/>
                </a:solidFill>
                <a:latin typeface="Segoe UI Semilight"/>
                <a:cs typeface="Segoe UI" panose="020B0502040204020203" pitchFamily="34" charset="0"/>
              </a:rPr>
              <a:t>, study guides, and other course materials your professors share.</a:t>
            </a:r>
          </a:p>
        </p:txBody>
      </p:sp>
      <p:sp>
        <p:nvSpPr>
          <p:cNvPr id="124" name="Rectangle 123" descr="Enhance research across domains&#10;">
            <a:extLst>
              <a:ext uri="{FF2B5EF4-FFF2-40B4-BE49-F238E27FC236}">
                <a16:creationId xmlns:a16="http://schemas.microsoft.com/office/drawing/2014/main" id="{5B8D225A-C342-4AB4-A439-696678D97150}"/>
              </a:ext>
            </a:extLst>
          </p:cNvPr>
          <p:cNvSpPr/>
          <p:nvPr/>
        </p:nvSpPr>
        <p:spPr>
          <a:xfrm>
            <a:off x="952500" y="3696462"/>
            <a:ext cx="6523354"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Organize notes in a central place</a:t>
            </a:r>
          </a:p>
          <a:p>
            <a:pPr lvl="0">
              <a:defRPr/>
            </a:pPr>
            <a:r>
              <a:rPr lang="en-US" sz="1400" dirty="0">
                <a:solidFill>
                  <a:srgbClr val="353535"/>
                </a:solidFill>
                <a:latin typeface="Segoe UI Semilight"/>
                <a:cs typeface="Segoe UI" panose="020B0502040204020203" pitchFamily="34" charset="0"/>
              </a:rPr>
              <a:t>Integrated with Teams, the </a:t>
            </a:r>
            <a:r>
              <a:rPr lang="en-US" sz="1400" dirty="0">
                <a:solidFill>
                  <a:srgbClr val="353535"/>
                </a:solidFill>
                <a:latin typeface="Segoe UI Semilight"/>
                <a:cs typeface="Segoe UI" panose="020B0502040204020203" pitchFamily="34" charset="0"/>
                <a:hlinkClick r:id="rId12"/>
              </a:rPr>
              <a:t>OneNote app</a:t>
            </a:r>
            <a:r>
              <a:rPr lang="en-US" sz="1400" dirty="0">
                <a:solidFill>
                  <a:srgbClr val="353535"/>
                </a:solidFill>
                <a:latin typeface="Segoe UI Semilight"/>
                <a:cs typeface="Segoe UI" panose="020B0502040204020203" pitchFamily="34" charset="0"/>
              </a:rPr>
              <a:t> enables you to compile notes for classes in an organized notebook with color-coding, note-taking templates, and more. </a:t>
            </a:r>
          </a:p>
        </p:txBody>
      </p:sp>
      <p:grpSp>
        <p:nvGrpSpPr>
          <p:cNvPr id="13" name="Group 12">
            <a:extLst>
              <a:ext uri="{FF2B5EF4-FFF2-40B4-BE49-F238E27FC236}">
                <a16:creationId xmlns:a16="http://schemas.microsoft.com/office/drawing/2014/main" id="{FC5D5A4A-E206-4179-A934-FF44C0D75DF8}"/>
              </a:ext>
            </a:extLst>
          </p:cNvPr>
          <p:cNvGrpSpPr/>
          <p:nvPr/>
        </p:nvGrpSpPr>
        <p:grpSpPr>
          <a:xfrm>
            <a:off x="301625" y="3738363"/>
            <a:ext cx="504706" cy="504704"/>
            <a:chOff x="301625" y="3710206"/>
            <a:chExt cx="504706" cy="504704"/>
          </a:xfrm>
        </p:grpSpPr>
        <p:sp>
          <p:nvSpPr>
            <p:cNvPr id="133" name="Oval 132">
              <a:extLst>
                <a:ext uri="{FF2B5EF4-FFF2-40B4-BE49-F238E27FC236}">
                  <a16:creationId xmlns:a16="http://schemas.microsoft.com/office/drawing/2014/main" id="{A3AF4660-FF81-4297-826E-3F64BF4C9859}"/>
                </a:ext>
              </a:extLst>
            </p:cNvPr>
            <p:cNvSpPr/>
            <p:nvPr/>
          </p:nvSpPr>
          <p:spPr bwMode="auto">
            <a:xfrm>
              <a:off x="301625" y="3710206"/>
              <a:ext cx="504706" cy="504704"/>
            </a:xfrm>
            <a:prstGeom prst="ellips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4" name="check 3" title="Icon of a checkmark with a circle around it">
              <a:extLst>
                <a:ext uri="{FF2B5EF4-FFF2-40B4-BE49-F238E27FC236}">
                  <a16:creationId xmlns:a16="http://schemas.microsoft.com/office/drawing/2014/main" id="{BC164507-5982-415D-95D9-F8323610ABBC}"/>
                </a:ext>
              </a:extLst>
            </p:cNvPr>
            <p:cNvSpPr>
              <a:spLocks noChangeAspect="1" noEditPoints="1"/>
            </p:cNvSpPr>
            <p:nvPr/>
          </p:nvSpPr>
          <p:spPr bwMode="auto">
            <a:xfrm>
              <a:off x="367964" y="3788193"/>
              <a:ext cx="372028" cy="348730"/>
            </a:xfrm>
            <a:custGeom>
              <a:avLst/>
              <a:gdLst>
                <a:gd name="T0" fmla="*/ 250 w 250"/>
                <a:gd name="T1" fmla="*/ 125 h 250"/>
                <a:gd name="T2" fmla="*/ 125 w 250"/>
                <a:gd name="T3" fmla="*/ 250 h 250"/>
                <a:gd name="T4" fmla="*/ 0 w 250"/>
                <a:gd name="T5" fmla="*/ 125 h 250"/>
                <a:gd name="T6" fmla="*/ 125 w 250"/>
                <a:gd name="T7" fmla="*/ 0 h 250"/>
                <a:gd name="T8" fmla="*/ 250 w 250"/>
                <a:gd name="T9" fmla="*/ 125 h 250"/>
                <a:gd name="T10" fmla="*/ 60 w 250"/>
                <a:gd name="T11" fmla="*/ 125 h 250"/>
                <a:gd name="T12" fmla="*/ 100 w 250"/>
                <a:gd name="T13" fmla="*/ 165 h 250"/>
                <a:gd name="T14" fmla="*/ 190 w 250"/>
                <a:gd name="T15" fmla="*/ 74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250">
                  <a:moveTo>
                    <a:pt x="250" y="125"/>
                  </a:moveTo>
                  <a:cubicBezTo>
                    <a:pt x="250" y="194"/>
                    <a:pt x="194" y="250"/>
                    <a:pt x="125" y="250"/>
                  </a:cubicBezTo>
                  <a:cubicBezTo>
                    <a:pt x="56" y="250"/>
                    <a:pt x="0" y="194"/>
                    <a:pt x="0" y="125"/>
                  </a:cubicBezTo>
                  <a:cubicBezTo>
                    <a:pt x="0" y="56"/>
                    <a:pt x="56" y="0"/>
                    <a:pt x="125" y="0"/>
                  </a:cubicBezTo>
                  <a:cubicBezTo>
                    <a:pt x="194" y="0"/>
                    <a:pt x="250" y="56"/>
                    <a:pt x="250" y="125"/>
                  </a:cubicBezTo>
                  <a:close/>
                  <a:moveTo>
                    <a:pt x="60" y="125"/>
                  </a:moveTo>
                  <a:cubicBezTo>
                    <a:pt x="100" y="165"/>
                    <a:pt x="100" y="165"/>
                    <a:pt x="100" y="165"/>
                  </a:cubicBezTo>
                  <a:cubicBezTo>
                    <a:pt x="190" y="74"/>
                    <a:pt x="190" y="74"/>
                    <a:pt x="190" y="74"/>
                  </a:cubicBezTo>
                </a:path>
              </a:pathLst>
            </a:custGeom>
            <a:noFill/>
            <a:ln w="15875" cap="sq">
              <a:solidFill>
                <a:schemeClr val="tx1"/>
              </a:solidFill>
              <a:prstDash val="solid"/>
              <a:miter lim="800000"/>
              <a:headEnd/>
              <a:tailEnd/>
            </a:ln>
          </p:spPr>
          <p:txBody>
            <a:bodyPr vert="horz" wrap="square" lIns="100584" tIns="50292" rIns="100584" bIns="50292" numCol="1" anchor="t" anchorCtr="0" compatLnSpc="1">
              <a:prstTxWarp prst="textNoShape">
                <a:avLst/>
              </a:prstTxWarp>
            </a:bodyPr>
            <a:lstStyle/>
            <a:p>
              <a:endParaRPr lang="en-US" sz="1400"/>
            </a:p>
          </p:txBody>
        </p:sp>
      </p:grpSp>
      <p:cxnSp>
        <p:nvCxnSpPr>
          <p:cNvPr id="135" name="Straight Connector 134">
            <a:extLst>
              <a:ext uri="{FF2B5EF4-FFF2-40B4-BE49-F238E27FC236}">
                <a16:creationId xmlns:a16="http://schemas.microsoft.com/office/drawing/2014/main" id="{131B068D-2602-49A7-A269-503E31062532}"/>
              </a:ext>
            </a:extLst>
          </p:cNvPr>
          <p:cNvCxnSpPr/>
          <p:nvPr/>
        </p:nvCxnSpPr>
        <p:spPr>
          <a:xfrm>
            <a:off x="0" y="1091184"/>
            <a:ext cx="7772400" cy="0"/>
          </a:xfrm>
          <a:prstGeom prst="line">
            <a:avLst/>
          </a:prstGeom>
          <a:ln w="127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9DA6F82-735C-4ADE-93E7-A9B65911264F}"/>
              </a:ext>
            </a:extLst>
          </p:cNvPr>
          <p:cNvSpPr/>
          <p:nvPr/>
        </p:nvSpPr>
        <p:spPr>
          <a:xfrm>
            <a:off x="0" y="6158008"/>
            <a:ext cx="7772400" cy="369332"/>
          </a:xfrm>
          <a:prstGeom prst="rect">
            <a:avLst/>
          </a:prstGeom>
          <a:solidFill>
            <a:srgbClr val="F2F2F2"/>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cs typeface="Segoe UI Semibold" panose="020B0702040204020203" pitchFamily="34" charset="0"/>
              </a:rPr>
              <a:t>See how fellow students are easily managing their social and academic lives</a:t>
            </a:r>
          </a:p>
        </p:txBody>
      </p:sp>
    </p:spTree>
    <p:extLst>
      <p:ext uri="{BB962C8B-B14F-4D97-AF65-F5344CB8AC3E}">
        <p14:creationId xmlns:p14="http://schemas.microsoft.com/office/powerpoint/2010/main" val="11615595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82381DE-192F-475A-A08E-2AE40ABE24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820" b="49762"/>
          <a:stretch/>
        </p:blipFill>
        <p:spPr bwMode="auto">
          <a:xfrm>
            <a:off x="-1450" y="1086670"/>
            <a:ext cx="7773850" cy="1316495"/>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0C63649F-2E1C-4F95-9EF1-50F88428E35A}"/>
              </a:ext>
            </a:extLst>
          </p:cNvPr>
          <p:cNvSpPr>
            <a:spLocks/>
          </p:cNvSpPr>
          <p:nvPr/>
        </p:nvSpPr>
        <p:spPr>
          <a:xfrm>
            <a:off x="0" y="1090090"/>
            <a:ext cx="7772400" cy="1316494"/>
          </a:xfrm>
          <a:prstGeom prst="rect">
            <a:avLst/>
          </a:prstGeom>
          <a:solidFill>
            <a:srgbClr val="73737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rIns="914400" rtlCol="0" anchor="ctr"/>
          <a:lstStyle/>
          <a:p>
            <a:pPr>
              <a:spcAft>
                <a:spcPts val="600"/>
              </a:spcAft>
            </a:pP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259" name="Rectangle 258" descr="Create innovative, inclusive learning&#10;" hidden="1">
            <a:extLst>
              <a:ext uri="{FF2B5EF4-FFF2-40B4-BE49-F238E27FC236}">
                <a16:creationId xmlns:a16="http://schemas.microsoft.com/office/drawing/2014/main" id="{047901C6-90A7-436F-937F-FB1BC0C94A7B}"/>
              </a:ext>
            </a:extLst>
          </p:cNvPr>
          <p:cNvSpPr/>
          <p:nvPr/>
        </p:nvSpPr>
        <p:spPr>
          <a:xfrm>
            <a:off x="1517649" y="6147904"/>
            <a:ext cx="5947094" cy="184666"/>
          </a:xfrm>
          <a:prstGeom prst="rect">
            <a:avLst/>
          </a:prstGeom>
          <a:noFill/>
        </p:spPr>
        <p:txBody>
          <a:bodyPr wrap="square" lIns="0" tIns="0" rIns="0" bIns="0" anchor="t" anchorCtr="0">
            <a:spAutoFit/>
          </a:bodyPr>
          <a:lstStyle/>
          <a:p>
            <a:pPr marL="0" lvl="1">
              <a:spcAft>
                <a:spcPts val="600"/>
              </a:spcAft>
              <a:defRPr/>
            </a:pPr>
            <a:endParaRPr lang="en-US" sz="1200">
              <a:solidFill>
                <a:srgbClr val="353535"/>
              </a:solidFill>
              <a:latin typeface="Segoe UI Semilight" panose="020B0402040204020203" pitchFamily="34" charset="0"/>
              <a:cs typeface="Segoe UI Semilight" panose="020B0402040204020203" pitchFamily="34" charset="0"/>
            </a:endParaRPr>
          </a:p>
        </p:txBody>
      </p:sp>
      <p:sp>
        <p:nvSpPr>
          <p:cNvPr id="260" name="Rectangle 259" descr="Create innovative, inclusive learning&#10;" hidden="1">
            <a:extLst>
              <a:ext uri="{FF2B5EF4-FFF2-40B4-BE49-F238E27FC236}">
                <a16:creationId xmlns:a16="http://schemas.microsoft.com/office/drawing/2014/main" id="{4E3A831F-741A-45D7-92A1-8469F957215F}"/>
              </a:ext>
            </a:extLst>
          </p:cNvPr>
          <p:cNvSpPr/>
          <p:nvPr/>
        </p:nvSpPr>
        <p:spPr>
          <a:xfrm>
            <a:off x="657429" y="8345342"/>
            <a:ext cx="6117025" cy="184666"/>
          </a:xfrm>
          <a:prstGeom prst="rect">
            <a:avLst/>
          </a:prstGeom>
          <a:noFill/>
        </p:spPr>
        <p:txBody>
          <a:bodyPr wrap="square" lIns="0" tIns="0" rIns="0" bIns="0" anchor="t" anchorCtr="0">
            <a:spAutoFit/>
          </a:bodyPr>
          <a:lstStyle/>
          <a:p>
            <a:pPr marL="0" lvl="1">
              <a:spcAft>
                <a:spcPts val="600"/>
              </a:spcAft>
              <a:defRPr/>
            </a:pPr>
            <a:endParaRPr lang="en-US" sz="1200">
              <a:solidFill>
                <a:srgbClr val="353535"/>
              </a:solidFill>
              <a:latin typeface="Segoe UI Semilight" panose="020B0402040204020203" pitchFamily="34" charset="0"/>
              <a:cs typeface="Segoe UI Semilight" panose="020B0402040204020203" pitchFamily="34" charset="0"/>
            </a:endParaRPr>
          </a:p>
        </p:txBody>
      </p:sp>
      <p:grpSp>
        <p:nvGrpSpPr>
          <p:cNvPr id="2" name="Group 1">
            <a:extLst>
              <a:ext uri="{FF2B5EF4-FFF2-40B4-BE49-F238E27FC236}">
                <a16:creationId xmlns:a16="http://schemas.microsoft.com/office/drawing/2014/main" id="{F1DE4A7F-4820-4619-A430-A6FB6D29AE47}"/>
              </a:ext>
            </a:extLst>
          </p:cNvPr>
          <p:cNvGrpSpPr/>
          <p:nvPr/>
        </p:nvGrpSpPr>
        <p:grpSpPr>
          <a:xfrm>
            <a:off x="6774455" y="1407210"/>
            <a:ext cx="682254" cy="682254"/>
            <a:chOff x="6774455" y="1306951"/>
            <a:chExt cx="682254" cy="682254"/>
          </a:xfrm>
        </p:grpSpPr>
        <p:sp>
          <p:nvSpPr>
            <p:cNvPr id="61" name="Oval 60">
              <a:extLst>
                <a:ext uri="{FF2B5EF4-FFF2-40B4-BE49-F238E27FC236}">
                  <a16:creationId xmlns:a16="http://schemas.microsoft.com/office/drawing/2014/main" id="{230A174F-F658-4B72-978D-5041718AB5B4}"/>
                </a:ext>
              </a:extLst>
            </p:cNvPr>
            <p:cNvSpPr/>
            <p:nvPr/>
          </p:nvSpPr>
          <p:spPr bwMode="auto">
            <a:xfrm>
              <a:off x="6774455" y="1306951"/>
              <a:ext cx="682254" cy="682254"/>
            </a:xfrm>
            <a:prstGeom prst="ellips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207264" tIns="165811" rIns="207264" bIns="165811" numCol="1" spcCol="0" rtlCol="0" fromWordArt="0" anchor="t" anchorCtr="0" forceAA="0" compatLnSpc="1">
              <a:prstTxWarp prst="textNoShape">
                <a:avLst/>
              </a:prstTxWarp>
              <a:noAutofit/>
            </a:bodyPr>
            <a:lstStyle/>
            <a:p>
              <a:pPr marL="0" marR="0" lvl="0" indent="0" algn="ctr" defTabSz="1056771" rtl="0" eaLnBrk="1" fontAlgn="base" latinLnBrk="0" hangingPunct="1">
                <a:lnSpc>
                  <a:spcPct val="90000"/>
                </a:lnSpc>
                <a:spcBef>
                  <a:spcPct val="0"/>
                </a:spcBef>
                <a:spcAft>
                  <a:spcPct val="0"/>
                </a:spcAft>
                <a:buClrTx/>
                <a:buSzTx/>
                <a:buFontTx/>
                <a:buNone/>
                <a:tabLst/>
                <a:defRPr/>
              </a:pPr>
              <a:endParaRPr kumimoji="0" lang="en-US" sz="272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2" name="Freeform 9">
              <a:extLst>
                <a:ext uri="{FF2B5EF4-FFF2-40B4-BE49-F238E27FC236}">
                  <a16:creationId xmlns:a16="http://schemas.microsoft.com/office/drawing/2014/main" id="{AC437884-04F0-4D76-AD46-7886597165CA}"/>
                </a:ext>
              </a:extLst>
            </p:cNvPr>
            <p:cNvSpPr>
              <a:spLocks noEditPoints="1"/>
            </p:cNvSpPr>
            <p:nvPr/>
          </p:nvSpPr>
          <p:spPr bwMode="auto">
            <a:xfrm>
              <a:off x="6886779" y="1517633"/>
              <a:ext cx="436732" cy="260890"/>
            </a:xfrm>
            <a:custGeom>
              <a:avLst/>
              <a:gdLst>
                <a:gd name="T0" fmla="*/ 9 w 136"/>
                <a:gd name="T1" fmla="*/ 22 h 80"/>
                <a:gd name="T2" fmla="*/ 32 w 136"/>
                <a:gd name="T3" fmla="*/ 0 h 80"/>
                <a:gd name="T4" fmla="*/ 55 w 136"/>
                <a:gd name="T5" fmla="*/ 22 h 80"/>
                <a:gd name="T6" fmla="*/ 32 w 136"/>
                <a:gd name="T7" fmla="*/ 45 h 80"/>
                <a:gd name="T8" fmla="*/ 9 w 136"/>
                <a:gd name="T9" fmla="*/ 22 h 80"/>
                <a:gd name="T10" fmla="*/ 9 w 136"/>
                <a:gd name="T11" fmla="*/ 22 h 80"/>
                <a:gd name="T12" fmla="*/ 9 w 136"/>
                <a:gd name="T13" fmla="*/ 22 h 80"/>
                <a:gd name="T14" fmla="*/ 62 w 136"/>
                <a:gd name="T15" fmla="*/ 80 h 80"/>
                <a:gd name="T16" fmla="*/ 32 w 136"/>
                <a:gd name="T17" fmla="*/ 45 h 80"/>
                <a:gd name="T18" fmla="*/ 0 w 136"/>
                <a:gd name="T19" fmla="*/ 80 h 80"/>
                <a:gd name="T20" fmla="*/ 57 w 136"/>
                <a:gd name="T21" fmla="*/ 59 h 80"/>
                <a:gd name="T22" fmla="*/ 116 w 136"/>
                <a:gd name="T23" fmla="*/ 59 h 80"/>
                <a:gd name="T24" fmla="*/ 116 w 136"/>
                <a:gd name="T25" fmla="*/ 10 h 80"/>
                <a:gd name="T26" fmla="*/ 53 w 136"/>
                <a:gd name="T27" fmla="*/ 10 h 80"/>
                <a:gd name="T28" fmla="*/ 106 w 136"/>
                <a:gd name="T29" fmla="*/ 60 h 80"/>
                <a:gd name="T30" fmla="*/ 106 w 136"/>
                <a:gd name="T31" fmla="*/ 74 h 80"/>
                <a:gd name="T32" fmla="*/ 136 w 136"/>
                <a:gd name="T33" fmla="*/ 74 h 80"/>
                <a:gd name="T34" fmla="*/ 136 w 136"/>
                <a:gd name="T35" fmla="*/ 20 h 80"/>
                <a:gd name="T36" fmla="*/ 116 w 136"/>
                <a:gd name="T37" fmla="*/ 20 h 80"/>
                <a:gd name="T38" fmla="*/ 79 w 136"/>
                <a:gd name="T39" fmla="*/ 74 h 80"/>
                <a:gd name="T40" fmla="*/ 79 w 136"/>
                <a:gd name="T41" fmla="*/ 59 h 80"/>
                <a:gd name="T42" fmla="*/ 93 w 136"/>
                <a:gd name="T43" fmla="*/ 74 h 80"/>
                <a:gd name="T44" fmla="*/ 63 w 136"/>
                <a:gd name="T45" fmla="*/ 74 h 80"/>
                <a:gd name="T46" fmla="*/ 136 w 136"/>
                <a:gd name="T47" fmla="*/ 39 h 80"/>
                <a:gd name="T48" fmla="*/ 116 w 136"/>
                <a:gd name="T49" fmla="*/ 39 h 80"/>
                <a:gd name="T50" fmla="*/ 136 w 136"/>
                <a:gd name="T51" fmla="*/ 54 h 80"/>
                <a:gd name="T52" fmla="*/ 116 w 136"/>
                <a:gd name="T53" fmla="*/ 54 h 80"/>
                <a:gd name="T54" fmla="*/ 80 w 136"/>
                <a:gd name="T55" fmla="*/ 25 h 80"/>
                <a:gd name="T56" fmla="*/ 90 w 136"/>
                <a:gd name="T57" fmla="*/ 35 h 80"/>
                <a:gd name="T58" fmla="*/ 80 w 136"/>
                <a:gd name="T59" fmla="*/ 44 h 80"/>
                <a:gd name="T60" fmla="*/ 70 w 136"/>
                <a:gd name="T61" fmla="*/ 35 h 80"/>
                <a:gd name="T62" fmla="*/ 80 w 136"/>
                <a:gd name="T63" fmla="*/ 25 h 80"/>
                <a:gd name="T64" fmla="*/ 84 w 136"/>
                <a:gd name="T65" fmla="*/ 25 h 80"/>
                <a:gd name="T66" fmla="*/ 86 w 136"/>
                <a:gd name="T67" fmla="*/ 20 h 80"/>
                <a:gd name="T68" fmla="*/ 89 w 136"/>
                <a:gd name="T69" fmla="*/ 31 h 80"/>
                <a:gd name="T70" fmla="*/ 95 w 136"/>
                <a:gd name="T71" fmla="*/ 28 h 80"/>
                <a:gd name="T72" fmla="*/ 89 w 136"/>
                <a:gd name="T73" fmla="*/ 38 h 80"/>
                <a:gd name="T74" fmla="*/ 95 w 136"/>
                <a:gd name="T75" fmla="*/ 41 h 80"/>
                <a:gd name="T76" fmla="*/ 84 w 136"/>
                <a:gd name="T77" fmla="*/ 44 h 80"/>
                <a:gd name="T78" fmla="*/ 86 w 136"/>
                <a:gd name="T79" fmla="*/ 49 h 80"/>
                <a:gd name="T80" fmla="*/ 74 w 136"/>
                <a:gd name="T81" fmla="*/ 49 h 80"/>
                <a:gd name="T82" fmla="*/ 76 w 136"/>
                <a:gd name="T83" fmla="*/ 44 h 80"/>
                <a:gd name="T84" fmla="*/ 65 w 136"/>
                <a:gd name="T85" fmla="*/ 41 h 80"/>
                <a:gd name="T86" fmla="*/ 71 w 136"/>
                <a:gd name="T87" fmla="*/ 38 h 80"/>
                <a:gd name="T88" fmla="*/ 65 w 136"/>
                <a:gd name="T89" fmla="*/ 28 h 80"/>
                <a:gd name="T90" fmla="*/ 71 w 136"/>
                <a:gd name="T91" fmla="*/ 31 h 80"/>
                <a:gd name="T92" fmla="*/ 74 w 136"/>
                <a:gd name="T93" fmla="*/ 20 h 80"/>
                <a:gd name="T94" fmla="*/ 76 w 136"/>
                <a:gd name="T95"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 h="80">
                  <a:moveTo>
                    <a:pt x="9" y="22"/>
                  </a:moveTo>
                  <a:cubicBezTo>
                    <a:pt x="9" y="10"/>
                    <a:pt x="20" y="0"/>
                    <a:pt x="32" y="0"/>
                  </a:cubicBezTo>
                  <a:cubicBezTo>
                    <a:pt x="45" y="0"/>
                    <a:pt x="55" y="10"/>
                    <a:pt x="55" y="22"/>
                  </a:cubicBezTo>
                  <a:cubicBezTo>
                    <a:pt x="55" y="35"/>
                    <a:pt x="45" y="45"/>
                    <a:pt x="32" y="45"/>
                  </a:cubicBezTo>
                  <a:cubicBezTo>
                    <a:pt x="20" y="45"/>
                    <a:pt x="9" y="35"/>
                    <a:pt x="9" y="22"/>
                  </a:cubicBezTo>
                  <a:cubicBezTo>
                    <a:pt x="9" y="22"/>
                    <a:pt x="9" y="22"/>
                    <a:pt x="9" y="22"/>
                  </a:cubicBezTo>
                  <a:cubicBezTo>
                    <a:pt x="9" y="22"/>
                    <a:pt x="9" y="22"/>
                    <a:pt x="9" y="22"/>
                  </a:cubicBezTo>
                  <a:close/>
                  <a:moveTo>
                    <a:pt x="62" y="80"/>
                  </a:moveTo>
                  <a:cubicBezTo>
                    <a:pt x="62" y="61"/>
                    <a:pt x="49" y="45"/>
                    <a:pt x="32" y="45"/>
                  </a:cubicBezTo>
                  <a:cubicBezTo>
                    <a:pt x="14" y="45"/>
                    <a:pt x="0" y="61"/>
                    <a:pt x="0" y="80"/>
                  </a:cubicBezTo>
                  <a:moveTo>
                    <a:pt x="57" y="59"/>
                  </a:moveTo>
                  <a:cubicBezTo>
                    <a:pt x="116" y="59"/>
                    <a:pt x="116" y="59"/>
                    <a:pt x="116" y="59"/>
                  </a:cubicBezTo>
                  <a:cubicBezTo>
                    <a:pt x="116" y="10"/>
                    <a:pt x="116" y="10"/>
                    <a:pt x="116" y="10"/>
                  </a:cubicBezTo>
                  <a:cubicBezTo>
                    <a:pt x="53" y="10"/>
                    <a:pt x="53" y="10"/>
                    <a:pt x="53" y="10"/>
                  </a:cubicBezTo>
                  <a:moveTo>
                    <a:pt x="106" y="60"/>
                  </a:moveTo>
                  <a:cubicBezTo>
                    <a:pt x="106" y="74"/>
                    <a:pt x="106" y="74"/>
                    <a:pt x="106" y="74"/>
                  </a:cubicBezTo>
                  <a:cubicBezTo>
                    <a:pt x="136" y="74"/>
                    <a:pt x="136" y="74"/>
                    <a:pt x="136" y="74"/>
                  </a:cubicBezTo>
                  <a:cubicBezTo>
                    <a:pt x="136" y="20"/>
                    <a:pt x="136" y="20"/>
                    <a:pt x="136" y="20"/>
                  </a:cubicBezTo>
                  <a:cubicBezTo>
                    <a:pt x="116" y="20"/>
                    <a:pt x="116" y="20"/>
                    <a:pt x="116" y="20"/>
                  </a:cubicBezTo>
                  <a:moveTo>
                    <a:pt x="79" y="74"/>
                  </a:moveTo>
                  <a:cubicBezTo>
                    <a:pt x="79" y="59"/>
                    <a:pt x="79" y="59"/>
                    <a:pt x="79" y="59"/>
                  </a:cubicBezTo>
                  <a:moveTo>
                    <a:pt x="93" y="74"/>
                  </a:moveTo>
                  <a:cubicBezTo>
                    <a:pt x="63" y="74"/>
                    <a:pt x="63" y="74"/>
                    <a:pt x="63" y="74"/>
                  </a:cubicBezTo>
                  <a:moveTo>
                    <a:pt x="136" y="39"/>
                  </a:moveTo>
                  <a:cubicBezTo>
                    <a:pt x="116" y="39"/>
                    <a:pt x="116" y="39"/>
                    <a:pt x="116" y="39"/>
                  </a:cubicBezTo>
                  <a:moveTo>
                    <a:pt x="136" y="54"/>
                  </a:moveTo>
                  <a:cubicBezTo>
                    <a:pt x="116" y="54"/>
                    <a:pt x="116" y="54"/>
                    <a:pt x="116" y="54"/>
                  </a:cubicBezTo>
                  <a:moveTo>
                    <a:pt x="80" y="25"/>
                  </a:moveTo>
                  <a:cubicBezTo>
                    <a:pt x="85" y="25"/>
                    <a:pt x="90" y="29"/>
                    <a:pt x="90" y="35"/>
                  </a:cubicBezTo>
                  <a:cubicBezTo>
                    <a:pt x="90" y="40"/>
                    <a:pt x="85" y="44"/>
                    <a:pt x="80" y="44"/>
                  </a:cubicBezTo>
                  <a:cubicBezTo>
                    <a:pt x="74" y="44"/>
                    <a:pt x="70" y="40"/>
                    <a:pt x="70" y="35"/>
                  </a:cubicBezTo>
                  <a:cubicBezTo>
                    <a:pt x="70" y="29"/>
                    <a:pt x="74" y="25"/>
                    <a:pt x="80" y="25"/>
                  </a:cubicBezTo>
                  <a:close/>
                  <a:moveTo>
                    <a:pt x="84" y="25"/>
                  </a:moveTo>
                  <a:cubicBezTo>
                    <a:pt x="86" y="20"/>
                    <a:pt x="86" y="20"/>
                    <a:pt x="86" y="20"/>
                  </a:cubicBezTo>
                  <a:moveTo>
                    <a:pt x="89" y="31"/>
                  </a:moveTo>
                  <a:cubicBezTo>
                    <a:pt x="95" y="28"/>
                    <a:pt x="95" y="28"/>
                    <a:pt x="95" y="28"/>
                  </a:cubicBezTo>
                  <a:moveTo>
                    <a:pt x="89" y="38"/>
                  </a:moveTo>
                  <a:cubicBezTo>
                    <a:pt x="95" y="41"/>
                    <a:pt x="95" y="41"/>
                    <a:pt x="95" y="41"/>
                  </a:cubicBezTo>
                  <a:moveTo>
                    <a:pt x="84" y="44"/>
                  </a:moveTo>
                  <a:cubicBezTo>
                    <a:pt x="86" y="49"/>
                    <a:pt x="86" y="49"/>
                    <a:pt x="86" y="49"/>
                  </a:cubicBezTo>
                  <a:moveTo>
                    <a:pt x="74" y="49"/>
                  </a:moveTo>
                  <a:cubicBezTo>
                    <a:pt x="74" y="49"/>
                    <a:pt x="74" y="49"/>
                    <a:pt x="76" y="44"/>
                  </a:cubicBezTo>
                  <a:moveTo>
                    <a:pt x="65" y="41"/>
                  </a:moveTo>
                  <a:cubicBezTo>
                    <a:pt x="65" y="41"/>
                    <a:pt x="65" y="41"/>
                    <a:pt x="71" y="38"/>
                  </a:cubicBezTo>
                  <a:moveTo>
                    <a:pt x="65" y="28"/>
                  </a:moveTo>
                  <a:cubicBezTo>
                    <a:pt x="71" y="31"/>
                    <a:pt x="71" y="31"/>
                    <a:pt x="71" y="31"/>
                  </a:cubicBezTo>
                  <a:moveTo>
                    <a:pt x="74" y="20"/>
                  </a:moveTo>
                  <a:cubicBezTo>
                    <a:pt x="74" y="20"/>
                    <a:pt x="74" y="20"/>
                    <a:pt x="76" y="25"/>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grpSp>
      <p:cxnSp>
        <p:nvCxnSpPr>
          <p:cNvPr id="63" name="Straight Connector 62">
            <a:extLst>
              <a:ext uri="{FF2B5EF4-FFF2-40B4-BE49-F238E27FC236}">
                <a16:creationId xmlns:a16="http://schemas.microsoft.com/office/drawing/2014/main" id="{6B1CD2C5-944E-4EAD-8832-5AB797F2CD0B}"/>
              </a:ext>
            </a:extLst>
          </p:cNvPr>
          <p:cNvCxnSpPr>
            <a:cxnSpLocks/>
            <a:stCxn id="61" idx="0"/>
          </p:cNvCxnSpPr>
          <p:nvPr/>
        </p:nvCxnSpPr>
        <p:spPr>
          <a:xfrm flipV="1">
            <a:off x="7115582" y="1091185"/>
            <a:ext cx="0" cy="316025"/>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4" name="Straight Connector 63">
            <a:extLst>
              <a:ext uri="{FF2B5EF4-FFF2-40B4-BE49-F238E27FC236}">
                <a16:creationId xmlns:a16="http://schemas.microsoft.com/office/drawing/2014/main" id="{A23AE22B-C4AA-4D9B-9ACF-3E7B05CDA4C0}"/>
              </a:ext>
            </a:extLst>
          </p:cNvPr>
          <p:cNvCxnSpPr>
            <a:cxnSpLocks/>
            <a:endCxn id="61" idx="4"/>
          </p:cNvCxnSpPr>
          <p:nvPr/>
        </p:nvCxnSpPr>
        <p:spPr>
          <a:xfrm flipV="1">
            <a:off x="7115582" y="2089464"/>
            <a:ext cx="0" cy="360579"/>
          </a:xfrm>
          <a:prstGeom prst="line">
            <a:avLst/>
          </a:pr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66" name="Rectangle 65" descr="Use trusted, creative tools to tackle any assignment&#10;&#10;">
            <a:extLst>
              <a:ext uri="{FF2B5EF4-FFF2-40B4-BE49-F238E27FC236}">
                <a16:creationId xmlns:a16="http://schemas.microsoft.com/office/drawing/2014/main" id="{64475E6F-9313-4A43-BCE1-1009265B814F}"/>
              </a:ext>
            </a:extLst>
          </p:cNvPr>
          <p:cNvSpPr/>
          <p:nvPr/>
        </p:nvSpPr>
        <p:spPr>
          <a:xfrm>
            <a:off x="293589" y="2595076"/>
            <a:ext cx="5786601" cy="215444"/>
          </a:xfrm>
          <a:prstGeom prst="rect">
            <a:avLst/>
          </a:prstGeom>
          <a:noFill/>
        </p:spPr>
        <p:txBody>
          <a:bodyPr wrap="square" lIns="0" tIns="0" rIns="0" bIns="0" anchor="t" anchorCtr="0">
            <a:spAutoFit/>
          </a:bodyPr>
          <a:lstStyle/>
          <a:p>
            <a:pPr marL="0" lvl="1" defTabSz="493776">
              <a:defRPr/>
            </a:pPr>
            <a:r>
              <a:rPr lang="en-US" sz="1400" dirty="0">
                <a:latin typeface="Segoe UI Semibold" panose="020B0702040204020203" pitchFamily="34" charset="0"/>
                <a:cs typeface="Segoe UI Semibold" panose="020B0702040204020203" pitchFamily="34" charset="0"/>
              </a:rPr>
              <a:t>Use trusted, creative tools to tackle any assignment</a:t>
            </a:r>
          </a:p>
        </p:txBody>
      </p:sp>
      <p:sp>
        <p:nvSpPr>
          <p:cNvPr id="67" name="Rectangle 66" descr="Design presentations, craft essays, and analyze data with powerful apps">
            <a:extLst>
              <a:ext uri="{FF2B5EF4-FFF2-40B4-BE49-F238E27FC236}">
                <a16:creationId xmlns:a16="http://schemas.microsoft.com/office/drawing/2014/main" id="{FCD35B5E-8622-49DD-BA78-689EC2842DFD}"/>
              </a:ext>
            </a:extLst>
          </p:cNvPr>
          <p:cNvSpPr/>
          <p:nvPr/>
        </p:nvSpPr>
        <p:spPr>
          <a:xfrm>
            <a:off x="293589" y="2952300"/>
            <a:ext cx="5786601" cy="215444"/>
          </a:xfrm>
          <a:prstGeom prst="rect">
            <a:avLst/>
          </a:prstGeom>
          <a:noFill/>
        </p:spPr>
        <p:txBody>
          <a:bodyPr wrap="square" lIns="0" tIns="0" rIns="0" bIns="0" anchor="t" anchorCtr="0">
            <a:spAutoFit/>
          </a:bodyPr>
          <a:lstStyle/>
          <a:p>
            <a:pPr marL="0" lvl="1">
              <a:defRPr/>
            </a:pPr>
            <a:r>
              <a:rPr lang="en-US" sz="1400" i="1" dirty="0">
                <a:cs typeface="Segoe UI Semilight" panose="020B0402040204020203" pitchFamily="34" charset="0"/>
              </a:rPr>
              <a:t>Design presentations, craft essays, and analyze data with powerful apps</a:t>
            </a:r>
          </a:p>
        </p:txBody>
      </p:sp>
      <p:sp>
        <p:nvSpPr>
          <p:cNvPr id="68" name="Rectangle 67" descr="Create polished multimedia presentations using Power Point’s professional design capabilities&#10;Review your work, track changes, and refine your writing with built-in &#10;editing tools in Word&#10;Crunch the numbers with Excel and spot trends with graphs, color coding, and icons">
            <a:extLst>
              <a:ext uri="{FF2B5EF4-FFF2-40B4-BE49-F238E27FC236}">
                <a16:creationId xmlns:a16="http://schemas.microsoft.com/office/drawing/2014/main" id="{05C15003-4837-4529-BABA-51F5027185C3}"/>
              </a:ext>
            </a:extLst>
          </p:cNvPr>
          <p:cNvSpPr/>
          <p:nvPr/>
        </p:nvSpPr>
        <p:spPr>
          <a:xfrm>
            <a:off x="293589" y="3211556"/>
            <a:ext cx="5786601" cy="1369606"/>
          </a:xfrm>
          <a:prstGeom prst="rect">
            <a:avLst/>
          </a:prstGeom>
          <a:noFill/>
        </p:spPr>
        <p:txBody>
          <a:bodyPr wrap="square" lIns="0" tIns="0" rIns="0" bIns="0" anchor="t" anchorCtr="0">
            <a:spAutoFit/>
          </a:bodyPr>
          <a:lstStyle/>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Create polished multimedia presentations using PowerPoint’s professional design capabilities</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Review your work, track changes, and refine your writing with built-in </a:t>
            </a:r>
            <a:br>
              <a:rPr lang="en-US" sz="1400" dirty="0">
                <a:cs typeface="Segoe UI Semilight" panose="020B0402040204020203" pitchFamily="34" charset="0"/>
              </a:rPr>
            </a:br>
            <a:r>
              <a:rPr lang="en-US" sz="1400" dirty="0">
                <a:cs typeface="Segoe UI Semilight" panose="020B0402040204020203" pitchFamily="34" charset="0"/>
              </a:rPr>
              <a:t>editing tools in Word</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Crunch the numbers with Excel and spot trends with graphs, color coding, and icons</a:t>
            </a:r>
          </a:p>
        </p:txBody>
      </p:sp>
      <p:cxnSp>
        <p:nvCxnSpPr>
          <p:cNvPr id="71" name="Straight Connector 70">
            <a:extLst>
              <a:ext uri="{FF2B5EF4-FFF2-40B4-BE49-F238E27FC236}">
                <a16:creationId xmlns:a16="http://schemas.microsoft.com/office/drawing/2014/main" id="{8813ED1D-8AE8-4F50-860A-546EDC5AA892}"/>
              </a:ext>
            </a:extLst>
          </p:cNvPr>
          <p:cNvCxnSpPr/>
          <p:nvPr/>
        </p:nvCxnSpPr>
        <p:spPr>
          <a:xfrm>
            <a:off x="0" y="7587173"/>
            <a:ext cx="7772400"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34D98954-AFC1-4F9F-9A9D-A4B42F258A6F}"/>
              </a:ext>
            </a:extLst>
          </p:cNvPr>
          <p:cNvSpPr/>
          <p:nvPr/>
        </p:nvSpPr>
        <p:spPr bwMode="auto">
          <a:xfrm>
            <a:off x="0" y="4770507"/>
            <a:ext cx="7765911" cy="2348177"/>
          </a:xfrm>
          <a:prstGeom prst="rect">
            <a:avLst/>
          </a:prstGeom>
          <a:solidFill>
            <a:srgbClr val="F2F2F2"/>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defRPr/>
            </a:pPr>
            <a:endParaRPr lang="en-US" sz="1100" kern="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3" name="Rectangle 72" descr="Stay organized with tools that make college easier to handle">
            <a:extLst>
              <a:ext uri="{FF2B5EF4-FFF2-40B4-BE49-F238E27FC236}">
                <a16:creationId xmlns:a16="http://schemas.microsoft.com/office/drawing/2014/main" id="{36014142-032E-432C-B3F3-237DB1239DCC}"/>
              </a:ext>
            </a:extLst>
          </p:cNvPr>
          <p:cNvSpPr/>
          <p:nvPr/>
        </p:nvSpPr>
        <p:spPr>
          <a:xfrm>
            <a:off x="1979028" y="4985874"/>
            <a:ext cx="5562462" cy="215444"/>
          </a:xfrm>
          <a:prstGeom prst="rect">
            <a:avLst/>
          </a:prstGeom>
          <a:noFill/>
        </p:spPr>
        <p:txBody>
          <a:bodyPr wrap="square" lIns="0" tIns="0" rIns="0" bIns="0" anchor="t" anchorCtr="0">
            <a:spAutoFit/>
          </a:bodyPr>
          <a:lstStyle/>
          <a:p>
            <a:pPr marL="0" lvl="1" defTabSz="493776">
              <a:defRPr/>
            </a:pPr>
            <a:r>
              <a:rPr lang="en-US" sz="1400" dirty="0">
                <a:latin typeface="Segoe UI Semibold" panose="020B0702040204020203" pitchFamily="34" charset="0"/>
                <a:cs typeface="Segoe UI Semibold" panose="020B0702040204020203" pitchFamily="34" charset="0"/>
              </a:rPr>
              <a:t>Stay organized with solutions that make college easier to handle</a:t>
            </a:r>
          </a:p>
        </p:txBody>
      </p:sp>
      <p:sp>
        <p:nvSpPr>
          <p:cNvPr id="74" name="Rectangle 73" descr="Everything you need, where you can find it, when you need it">
            <a:extLst>
              <a:ext uri="{FF2B5EF4-FFF2-40B4-BE49-F238E27FC236}">
                <a16:creationId xmlns:a16="http://schemas.microsoft.com/office/drawing/2014/main" id="{DAF0A82E-3E32-4E8A-A6B6-6F3E8BF205F0}"/>
              </a:ext>
            </a:extLst>
          </p:cNvPr>
          <p:cNvSpPr/>
          <p:nvPr/>
        </p:nvSpPr>
        <p:spPr>
          <a:xfrm>
            <a:off x="1973424" y="5386213"/>
            <a:ext cx="5315669" cy="215444"/>
          </a:xfrm>
          <a:prstGeom prst="rect">
            <a:avLst/>
          </a:prstGeom>
          <a:noFill/>
        </p:spPr>
        <p:txBody>
          <a:bodyPr wrap="square" lIns="0" tIns="0" rIns="0" bIns="0" anchor="t" anchorCtr="0">
            <a:spAutoFit/>
          </a:bodyPr>
          <a:lstStyle/>
          <a:p>
            <a:pPr marL="0" lvl="1">
              <a:defRPr/>
            </a:pPr>
            <a:r>
              <a:rPr lang="en-US" sz="1400" i="1" dirty="0">
                <a:latin typeface="Segoe UI Semilight" panose="020B0402040204020203" pitchFamily="34" charset="0"/>
                <a:cs typeface="Segoe UI Semilight" panose="020B0402040204020203" pitchFamily="34" charset="0"/>
              </a:rPr>
              <a:t>Everything you need, where you can find it, when you need it</a:t>
            </a:r>
          </a:p>
        </p:txBody>
      </p:sp>
      <p:sp>
        <p:nvSpPr>
          <p:cNvPr id="75" name="Rectangle 74" descr="Download the last notebook you’ll ever need; OneNote helps you organize class notes easily, all in one place&#10;Store up to 15GB of your work for free on OneDrive and don’t worry about losing your work&#10;Organize your day using Outlook and its intuitive, mobile app for email, calendaring, and notifications">
            <a:extLst>
              <a:ext uri="{FF2B5EF4-FFF2-40B4-BE49-F238E27FC236}">
                <a16:creationId xmlns:a16="http://schemas.microsoft.com/office/drawing/2014/main" id="{53F21AC9-AC06-4C4F-8900-A2E6CCF7E4BB}"/>
              </a:ext>
            </a:extLst>
          </p:cNvPr>
          <p:cNvSpPr/>
          <p:nvPr/>
        </p:nvSpPr>
        <p:spPr>
          <a:xfrm>
            <a:off x="1981200" y="5640726"/>
            <a:ext cx="5658092" cy="1369606"/>
          </a:xfrm>
          <a:prstGeom prst="rect">
            <a:avLst/>
          </a:prstGeom>
          <a:noFill/>
        </p:spPr>
        <p:txBody>
          <a:bodyPr wrap="square" lIns="0" tIns="0" rIns="0" bIns="0" anchor="t" anchorCtr="0">
            <a:spAutoFit/>
          </a:bodyPr>
          <a:lstStyle/>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Download the last notebook you’ll ever need—OneNote helps you organize class notes easily, all in one place</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Store up to 1TB of your work for free on OneDrive and don’t worry about losing your work</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Organize your day using Outlook and its intuitive mobile app for email, calendaring, and notifications</a:t>
            </a:r>
          </a:p>
        </p:txBody>
      </p:sp>
      <p:cxnSp>
        <p:nvCxnSpPr>
          <p:cNvPr id="76" name="Straight Connector 75">
            <a:extLst>
              <a:ext uri="{FF2B5EF4-FFF2-40B4-BE49-F238E27FC236}">
                <a16:creationId xmlns:a16="http://schemas.microsoft.com/office/drawing/2014/main" id="{79E41A47-0E27-4F5D-B337-980AECE2E3E7}"/>
              </a:ext>
            </a:extLst>
          </p:cNvPr>
          <p:cNvCxnSpPr/>
          <p:nvPr/>
        </p:nvCxnSpPr>
        <p:spPr>
          <a:xfrm>
            <a:off x="0" y="5318521"/>
            <a:ext cx="7772400" cy="0"/>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7" name="Rectangle 76" descr="Run your life on campus from a single digital hub">
            <a:extLst>
              <a:ext uri="{FF2B5EF4-FFF2-40B4-BE49-F238E27FC236}">
                <a16:creationId xmlns:a16="http://schemas.microsoft.com/office/drawing/2014/main" id="{EEC65E2D-3E1D-484D-AB3D-897E6B515AF4}"/>
              </a:ext>
            </a:extLst>
          </p:cNvPr>
          <p:cNvSpPr/>
          <p:nvPr/>
        </p:nvSpPr>
        <p:spPr>
          <a:xfrm>
            <a:off x="293589" y="7297601"/>
            <a:ext cx="6162471" cy="215444"/>
          </a:xfrm>
          <a:prstGeom prst="rect">
            <a:avLst/>
          </a:prstGeom>
          <a:noFill/>
        </p:spPr>
        <p:txBody>
          <a:bodyPr wrap="square" lIns="0" tIns="0" rIns="0" bIns="0" anchor="t" anchorCtr="0">
            <a:spAutoFit/>
          </a:bodyPr>
          <a:lstStyle/>
          <a:p>
            <a:pPr marL="0" lvl="1" defTabSz="493776">
              <a:defRPr/>
            </a:pPr>
            <a:r>
              <a:rPr lang="en-US" sz="1400" dirty="0">
                <a:latin typeface="Segoe UI Semibold" panose="020B0702040204020203" pitchFamily="34" charset="0"/>
                <a:cs typeface="Segoe UI Semibold" panose="020B0702040204020203" pitchFamily="34" charset="0"/>
              </a:rPr>
              <a:t>Run your life on campus from a single digital hub</a:t>
            </a:r>
          </a:p>
        </p:txBody>
      </p:sp>
      <p:sp>
        <p:nvSpPr>
          <p:cNvPr id="78" name="Rectangle 77" descr="Use Teams for everything from reaching out to professors to social planning&#10;">
            <a:extLst>
              <a:ext uri="{FF2B5EF4-FFF2-40B4-BE49-F238E27FC236}">
                <a16:creationId xmlns:a16="http://schemas.microsoft.com/office/drawing/2014/main" id="{B248A295-841C-4E80-A341-0B84D0302E92}"/>
              </a:ext>
            </a:extLst>
          </p:cNvPr>
          <p:cNvSpPr/>
          <p:nvPr/>
        </p:nvSpPr>
        <p:spPr>
          <a:xfrm>
            <a:off x="293589" y="7662040"/>
            <a:ext cx="7029922" cy="215444"/>
          </a:xfrm>
          <a:prstGeom prst="rect">
            <a:avLst/>
          </a:prstGeom>
          <a:noFill/>
        </p:spPr>
        <p:txBody>
          <a:bodyPr wrap="square" lIns="0" tIns="0" rIns="0" bIns="0" anchor="t" anchorCtr="0">
            <a:spAutoFit/>
          </a:bodyPr>
          <a:lstStyle/>
          <a:p>
            <a:pPr marL="0" lvl="1">
              <a:defRPr/>
            </a:pPr>
            <a:r>
              <a:rPr lang="en-US" sz="1400" i="1" dirty="0">
                <a:cs typeface="Segoe UI Semilight" panose="020B0402040204020203" pitchFamily="34" charset="0"/>
              </a:rPr>
              <a:t>Use Microsoft Teams for everything from contacting professors to social planning</a:t>
            </a:r>
          </a:p>
        </p:txBody>
      </p:sp>
      <p:sp>
        <p:nvSpPr>
          <p:cNvPr id="80" name="Oval 79">
            <a:extLst>
              <a:ext uri="{FF2B5EF4-FFF2-40B4-BE49-F238E27FC236}">
                <a16:creationId xmlns:a16="http://schemas.microsoft.com/office/drawing/2014/main" id="{E7EE1961-A749-4024-A826-1503630E51BA}"/>
              </a:ext>
            </a:extLst>
          </p:cNvPr>
          <p:cNvSpPr/>
          <p:nvPr/>
        </p:nvSpPr>
        <p:spPr>
          <a:xfrm>
            <a:off x="7080060" y="7277235"/>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61E24DB5-4513-41BC-9145-E6AC56C9AF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6554" y="7396993"/>
            <a:ext cx="388619" cy="382089"/>
          </a:xfrm>
          <a:prstGeom prst="rect">
            <a:avLst/>
          </a:prstGeom>
        </p:spPr>
      </p:pic>
      <p:cxnSp>
        <p:nvCxnSpPr>
          <p:cNvPr id="82" name="Straight Connector 81">
            <a:extLst>
              <a:ext uri="{FF2B5EF4-FFF2-40B4-BE49-F238E27FC236}">
                <a16:creationId xmlns:a16="http://schemas.microsoft.com/office/drawing/2014/main" id="{06EC6A0B-1E26-4515-8CC5-DCA7291C59E1}"/>
              </a:ext>
            </a:extLst>
          </p:cNvPr>
          <p:cNvCxnSpPr/>
          <p:nvPr/>
        </p:nvCxnSpPr>
        <p:spPr>
          <a:xfrm>
            <a:off x="0" y="2903435"/>
            <a:ext cx="7772400" cy="0"/>
          </a:xfrm>
          <a:prstGeom prst="line">
            <a:avLst/>
          </a:prstGeom>
          <a:solidFill>
            <a:schemeClr val="bg1"/>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83" name="Rectangle 82" descr="Connect with peers, share notes, and create groups—all without exchanging info&#10;Collaborate on group projects with video chatting and screen sharing &#10;Share and access class materials, files, and notes from anywhere, anytime&#10;Get involved in the student community and keep control over your social life&#10;Easily keep information throughout your entire academic journey">
            <a:extLst>
              <a:ext uri="{FF2B5EF4-FFF2-40B4-BE49-F238E27FC236}">
                <a16:creationId xmlns:a16="http://schemas.microsoft.com/office/drawing/2014/main" id="{3E90DDEB-6787-4148-AF40-25175AA6CD83}"/>
              </a:ext>
            </a:extLst>
          </p:cNvPr>
          <p:cNvSpPr/>
          <p:nvPr/>
        </p:nvSpPr>
        <p:spPr>
          <a:xfrm>
            <a:off x="293588" y="7917878"/>
            <a:ext cx="7408077" cy="1446550"/>
          </a:xfrm>
          <a:prstGeom prst="rect">
            <a:avLst/>
          </a:prstGeom>
          <a:noFill/>
        </p:spPr>
        <p:txBody>
          <a:bodyPr wrap="square" lIns="0" tIns="0" rIns="0" bIns="0" anchor="t" anchorCtr="0">
            <a:spAutoFit/>
          </a:bodyPr>
          <a:lstStyle/>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Connect with peers, share notes, and create groups—all without exchanging phone numbers or social handles</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Collaborate on group projects with video chatting and screen sharing </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Share and access class materials, files, and notes from virtually anywhere, anytime</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Get involved in the student community and keep control over your social life</a:t>
            </a:r>
          </a:p>
          <a:p>
            <a:pPr marL="285750" lvl="1" indent="-285750">
              <a:spcAft>
                <a:spcPts val="300"/>
              </a:spcAft>
              <a:buClr>
                <a:schemeClr val="tx1"/>
              </a:buClr>
              <a:buFont typeface="Arial" panose="020B0604020202020204" pitchFamily="34" charset="0"/>
              <a:buChar char="•"/>
              <a:defRPr/>
            </a:pPr>
            <a:r>
              <a:rPr lang="en-US" sz="1400" dirty="0">
                <a:cs typeface="Segoe UI Semilight" panose="020B0402040204020203" pitchFamily="34" charset="0"/>
              </a:rPr>
              <a:t>Easily track information throughout your entire academic journey</a:t>
            </a:r>
          </a:p>
        </p:txBody>
      </p:sp>
      <p:sp>
        <p:nvSpPr>
          <p:cNvPr id="85" name="Oval 84">
            <a:extLst>
              <a:ext uri="{FF2B5EF4-FFF2-40B4-BE49-F238E27FC236}">
                <a16:creationId xmlns:a16="http://schemas.microsoft.com/office/drawing/2014/main" id="{4F691BBF-22DB-4A21-9098-E08694331733}"/>
              </a:ext>
            </a:extLst>
          </p:cNvPr>
          <p:cNvSpPr/>
          <p:nvPr/>
        </p:nvSpPr>
        <p:spPr>
          <a:xfrm>
            <a:off x="73358" y="4825258"/>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18">
            <a:extLst>
              <a:ext uri="{FF2B5EF4-FFF2-40B4-BE49-F238E27FC236}">
                <a16:creationId xmlns:a16="http://schemas.microsoft.com/office/drawing/2014/main" id="{9AE204C9-3868-4675-8210-0CB7CD802A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573" y="4972090"/>
            <a:ext cx="373176" cy="32794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88" name="Oval 87">
            <a:extLst>
              <a:ext uri="{FF2B5EF4-FFF2-40B4-BE49-F238E27FC236}">
                <a16:creationId xmlns:a16="http://schemas.microsoft.com/office/drawing/2014/main" id="{ABC9C2EB-6F3D-46A6-B851-30839FB1ED77}"/>
              </a:ext>
            </a:extLst>
          </p:cNvPr>
          <p:cNvSpPr/>
          <p:nvPr/>
        </p:nvSpPr>
        <p:spPr>
          <a:xfrm>
            <a:off x="621522" y="5173794"/>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16">
            <a:extLst>
              <a:ext uri="{FF2B5EF4-FFF2-40B4-BE49-F238E27FC236}">
                <a16:creationId xmlns:a16="http://schemas.microsoft.com/office/drawing/2014/main" id="{8D3B81B8-70A5-4A8C-9AA4-C7572688E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684" y="5319965"/>
            <a:ext cx="377282" cy="329262"/>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91" name="Oval 90">
            <a:extLst>
              <a:ext uri="{FF2B5EF4-FFF2-40B4-BE49-F238E27FC236}">
                <a16:creationId xmlns:a16="http://schemas.microsoft.com/office/drawing/2014/main" id="{9511A6C5-C480-4966-ACA8-464FF6122EE0}"/>
              </a:ext>
            </a:extLst>
          </p:cNvPr>
          <p:cNvSpPr/>
          <p:nvPr/>
        </p:nvSpPr>
        <p:spPr>
          <a:xfrm>
            <a:off x="1169686" y="4825258"/>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2">
            <a:extLst>
              <a:ext uri="{FF2B5EF4-FFF2-40B4-BE49-F238E27FC236}">
                <a16:creationId xmlns:a16="http://schemas.microsoft.com/office/drawing/2014/main" id="{08336547-D438-4C36-8807-FAFFD29E13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42" y="5017953"/>
            <a:ext cx="372494" cy="236214"/>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id="{F93FC498-2D3B-40BF-9244-D8EC1B5811EC}"/>
              </a:ext>
            </a:extLst>
          </p:cNvPr>
          <p:cNvSpPr/>
          <p:nvPr/>
        </p:nvSpPr>
        <p:spPr>
          <a:xfrm>
            <a:off x="5983732" y="2462342"/>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4">
            <a:extLst>
              <a:ext uri="{FF2B5EF4-FFF2-40B4-BE49-F238E27FC236}">
                <a16:creationId xmlns:a16="http://schemas.microsoft.com/office/drawing/2014/main" id="{21ED5522-4B7F-4C22-BEF4-536BD79B7F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5896" y="2608513"/>
            <a:ext cx="377278" cy="329262"/>
          </a:xfrm>
          <a:prstGeom prst="rect">
            <a:avLst/>
          </a:prstGeom>
          <a:noFill/>
          <a:extLst>
            <a:ext uri="{909E8E84-426E-40DD-AFC4-6F175D3DCCD1}">
              <a14:hiddenFill xmlns:a14="http://schemas.microsoft.com/office/drawing/2010/main">
                <a:solidFill>
                  <a:srgbClr val="FFFFFF"/>
                </a:solidFill>
              </a14:hiddenFill>
            </a:ext>
          </a:extLst>
        </p:spPr>
      </p:pic>
      <p:sp>
        <p:nvSpPr>
          <p:cNvPr id="97" name="Oval 96">
            <a:extLst>
              <a:ext uri="{FF2B5EF4-FFF2-40B4-BE49-F238E27FC236}">
                <a16:creationId xmlns:a16="http://schemas.microsoft.com/office/drawing/2014/main" id="{BAD5C7AD-66F6-4C1C-A0AC-E22448F01D9A}"/>
              </a:ext>
            </a:extLst>
          </p:cNvPr>
          <p:cNvSpPr/>
          <p:nvPr/>
        </p:nvSpPr>
        <p:spPr>
          <a:xfrm>
            <a:off x="6531896" y="2810878"/>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20">
            <a:extLst>
              <a:ext uri="{FF2B5EF4-FFF2-40B4-BE49-F238E27FC236}">
                <a16:creationId xmlns:a16="http://schemas.microsoft.com/office/drawing/2014/main" id="{4A6913BA-4446-4DFC-B5B9-3570C3AB5B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9673" y="2957049"/>
            <a:ext cx="346053" cy="329262"/>
          </a:xfrm>
          <a:prstGeom prst="rect">
            <a:avLst/>
          </a:prstGeom>
          <a:noFill/>
          <a:extLst>
            <a:ext uri="{909E8E84-426E-40DD-AFC4-6F175D3DCCD1}">
              <a14:hiddenFill xmlns:a14="http://schemas.microsoft.com/office/drawing/2010/main">
                <a:solidFill>
                  <a:srgbClr val="FFFFFF"/>
                </a:solidFill>
              </a14:hiddenFill>
            </a:ext>
          </a:extLst>
        </p:spPr>
      </p:pic>
      <p:sp>
        <p:nvSpPr>
          <p:cNvPr id="100" name="Oval 99">
            <a:extLst>
              <a:ext uri="{FF2B5EF4-FFF2-40B4-BE49-F238E27FC236}">
                <a16:creationId xmlns:a16="http://schemas.microsoft.com/office/drawing/2014/main" id="{59B159D4-C29A-4CD0-B171-7FB80863D43F}"/>
              </a:ext>
            </a:extLst>
          </p:cNvPr>
          <p:cNvSpPr/>
          <p:nvPr/>
        </p:nvSpPr>
        <p:spPr>
          <a:xfrm>
            <a:off x="7080060" y="2462342"/>
            <a:ext cx="621606" cy="62160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22">
            <a:extLst>
              <a:ext uri="{FF2B5EF4-FFF2-40B4-BE49-F238E27FC236}">
                <a16:creationId xmlns:a16="http://schemas.microsoft.com/office/drawing/2014/main" id="{9D3B4B1F-2D99-4416-9592-AF0E73AE0A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02224" y="2608513"/>
            <a:ext cx="377279" cy="32926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0944B6FE-B166-4F44-BC43-87D93CC0ED92}"/>
              </a:ext>
            </a:extLst>
          </p:cNvPr>
          <p:cNvSpPr/>
          <p:nvPr/>
        </p:nvSpPr>
        <p:spPr>
          <a:xfrm>
            <a:off x="154226" y="1252414"/>
            <a:ext cx="5513809" cy="954107"/>
          </a:xfrm>
          <a:prstGeom prst="rect">
            <a:avLst/>
          </a:prstGeom>
        </p:spPr>
        <p:txBody>
          <a:bodyPr wrap="square">
            <a:spAutoFit/>
          </a:bodyPr>
          <a:lstStyle/>
          <a:p>
            <a:pPr>
              <a:spcAft>
                <a:spcPts val="600"/>
              </a:spcAft>
            </a:pPr>
            <a:r>
              <a:rPr lang="en-US" sz="2800" dirty="0">
                <a:solidFill>
                  <a:schemeClr val="bg1"/>
                </a:solidFill>
                <a:latin typeface="Segoe UI Semibold" panose="020B0702040204020203" pitchFamily="34" charset="0"/>
                <a:cs typeface="Segoe UI Semibold" panose="020B0702040204020203" pitchFamily="34" charset="0"/>
              </a:rPr>
              <a:t>Skill up and get ahead now with the apps you need to succeed</a:t>
            </a:r>
          </a:p>
        </p:txBody>
      </p:sp>
    </p:spTree>
    <p:extLst>
      <p:ext uri="{BB962C8B-B14F-4D97-AF65-F5344CB8AC3E}">
        <p14:creationId xmlns:p14="http://schemas.microsoft.com/office/powerpoint/2010/main" val="3295014199"/>
      </p:ext>
    </p:extLst>
  </p:cSld>
  <p:clrMapOvr>
    <a:masterClrMapping/>
  </p:clrMapOvr>
  <p:transition>
    <p:fade/>
  </p:transition>
</p:sld>
</file>

<file path=ppt/theme/theme1.xml><?xml version="1.0" encoding="utf-8"?>
<a:theme xmlns:a="http://schemas.openxmlformats.org/drawingml/2006/main" name="Theme1">
  <a:themeElements>
    <a:clrScheme name="Custom 7">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7030A0"/>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7D8CD199-C5C9-4728-BDA7-CC25B86C6FE2}" vid="{C7212C54-BD90-4D39-9C59-CEC9E60867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AutoTags xmlns="7e0d2821-c7e0-4a5f-b5c0-c2ad37c687f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3D839EA474C7048B93AE0A7CD71C345" ma:contentTypeVersion="8" ma:contentTypeDescription="Create a new document." ma:contentTypeScope="" ma:versionID="4e2334868cb14364b4ae695a8ee1a92a">
  <xsd:schema xmlns:xsd="http://www.w3.org/2001/XMLSchema" xmlns:xs="http://www.w3.org/2001/XMLSchema" xmlns:p="http://schemas.microsoft.com/office/2006/metadata/properties" xmlns:ns2="7e0d2821-c7e0-4a5f-b5c0-c2ad37c687fb" xmlns:ns3="aec96b0b-f601-4ced-b4ff-e33629e42277" targetNamespace="http://schemas.microsoft.com/office/2006/metadata/properties" ma:root="true" ma:fieldsID="9c6aee1042ec0d0b592f467b04bfb301" ns2:_="" ns3:_="">
    <xsd:import namespace="7e0d2821-c7e0-4a5f-b5c0-c2ad37c687fb"/>
    <xsd:import namespace="aec96b0b-f601-4ced-b4ff-e33629e422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0d2821-c7e0-4a5f-b5c0-c2ad37c687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fals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c96b0b-f601-4ced-b4ff-e33629e422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537837-E08F-4568-BFB2-9C0CECD304E8}">
  <ds:schemaRefs>
    <ds:schemaRef ds:uri="http://schemas.microsoft.com/office/2006/documentManagement/types"/>
    <ds:schemaRef ds:uri="aec96b0b-f601-4ced-b4ff-e33629e42277"/>
    <ds:schemaRef ds:uri="http://purl.org/dc/dcmitype/"/>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7e0d2821-c7e0-4a5f-b5c0-c2ad37c687fb"/>
    <ds:schemaRef ds:uri="http://purl.org/dc/elements/1.1/"/>
  </ds:schemaRefs>
</ds:datastoreItem>
</file>

<file path=customXml/itemProps2.xml><?xml version="1.0" encoding="utf-8"?>
<ds:datastoreItem xmlns:ds="http://schemas.openxmlformats.org/officeDocument/2006/customXml" ds:itemID="{9DF4C0F2-ADA5-4165-9429-070B8A19D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0d2821-c7e0-4a5f-b5c0-c2ad37c687fb"/>
    <ds:schemaRef ds:uri="aec96b0b-f601-4ced-b4ff-e33629e422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88A88F-3131-45AB-8450-8E77531333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13656</TotalTime>
  <Words>2792</Words>
  <Application>Microsoft Office PowerPoint</Application>
  <PresentationFormat>Custom</PresentationFormat>
  <Paragraphs>256</Paragraphs>
  <Slides>12</Slides>
  <Notes>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Segoe UI</vt:lpstr>
      <vt:lpstr>Segoe UI Light</vt:lpstr>
      <vt:lpstr>Segoe UI Semibold</vt:lpstr>
      <vt:lpstr>Segoe UI Semilight</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Rowe</dc:creator>
  <cp:lastModifiedBy>Nathan Quick</cp:lastModifiedBy>
  <cp:revision>30</cp:revision>
  <dcterms:created xsi:type="dcterms:W3CDTF">2019-12-03T16:45:01Z</dcterms:created>
  <dcterms:modified xsi:type="dcterms:W3CDTF">2020-08-06T19:26:39Z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0x01010073D839EA474C7048B93AE0A7CD71C345</vt:lpwstr>
  </property>
</Properties>
</file>